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drawings/drawing1.xml" ContentType="application/vnd.openxmlformats-officedocument.drawingml.chartshape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2"/>
    <p:sldMasterId id="2147483660" r:id="rId3"/>
    <p:sldMasterId id="2147483672" r:id="rId4"/>
    <p:sldMasterId id="2147483684" r:id="rId5"/>
  </p:sldMasterIdLst>
  <p:notesMasterIdLst>
    <p:notesMasterId r:id="rId31"/>
  </p:notesMasterIdLst>
  <p:handoutMasterIdLst>
    <p:handoutMasterId r:id="rId32"/>
  </p:handoutMasterIdLst>
  <p:sldIdLst>
    <p:sldId id="256" r:id="rId6"/>
    <p:sldId id="319" r:id="rId7"/>
    <p:sldId id="259" r:id="rId8"/>
    <p:sldId id="304" r:id="rId9"/>
    <p:sldId id="306" r:id="rId10"/>
    <p:sldId id="307" r:id="rId11"/>
    <p:sldId id="308" r:id="rId12"/>
    <p:sldId id="305" r:id="rId13"/>
    <p:sldId id="317" r:id="rId14"/>
    <p:sldId id="318" r:id="rId15"/>
    <p:sldId id="311" r:id="rId16"/>
    <p:sldId id="295" r:id="rId17"/>
    <p:sldId id="312" r:id="rId18"/>
    <p:sldId id="313" r:id="rId19"/>
    <p:sldId id="314" r:id="rId20"/>
    <p:sldId id="316" r:id="rId21"/>
    <p:sldId id="315" r:id="rId22"/>
    <p:sldId id="296" r:id="rId23"/>
    <p:sldId id="297" r:id="rId24"/>
    <p:sldId id="299" r:id="rId25"/>
    <p:sldId id="303" r:id="rId26"/>
    <p:sldId id="300" r:id="rId27"/>
    <p:sldId id="301" r:id="rId28"/>
    <p:sldId id="302" r:id="rId29"/>
    <p:sldId id="292" r:id="rId30"/>
  </p:sldIdLst>
  <p:sldSz cx="9144000" cy="6858000" type="screen4x3"/>
  <p:notesSz cx="6669088" cy="9872663"/>
  <p:defaultTextStyle>
    <a:defPPr>
      <a:defRPr lang="fr-CA"/>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9900"/>
    <a:srgbClr val="336600"/>
    <a:srgbClr val="7DAD2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0133" autoAdjust="0"/>
    <p:restoredTop sz="94660"/>
  </p:normalViewPr>
  <p:slideViewPr>
    <p:cSldViewPr>
      <p:cViewPr>
        <p:scale>
          <a:sx n="80" d="100"/>
          <a:sy n="80" d="100"/>
        </p:scale>
        <p:origin x="-888" y="-72"/>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 Type="http://schemas.openxmlformats.org/officeDocument/2006/relationships/slideMaster" Target="slideMasters/slideMaster2.xml"/><Relationship Id="rId21" Type="http://schemas.openxmlformats.org/officeDocument/2006/relationships/slide" Target="slides/slide16.xml"/><Relationship Id="rId34" Type="http://schemas.openxmlformats.org/officeDocument/2006/relationships/viewProps" Target="viewProp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presProps" Target="presProps.xml"/><Relationship Id="rId2" Type="http://schemas.openxmlformats.org/officeDocument/2006/relationships/slideMaster" Target="slideMasters/slideMaster1.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handoutMaster" Target="handoutMasters/handoutMaster1.xml"/><Relationship Id="rId5" Type="http://schemas.openxmlformats.org/officeDocument/2006/relationships/slideMaster" Target="slideMasters/slideMaster4.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tableStyles" Target="tableStyle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notesMaster" Target="notesMasters/notesMaster1.xml"/><Relationship Id="rId4" Type="http://schemas.openxmlformats.org/officeDocument/2006/relationships/slideMaster" Target="slideMasters/slideMaster3.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theme" Target="theme/theme1.xml"/><Relationship Id="rId8" Type="http://schemas.openxmlformats.org/officeDocument/2006/relationships/slide" Target="slides/slide3.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4.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package" Target="../embeddings/Microsoft_Excel_Worksheet4.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view3D>
      <c:rotX val="75"/>
      <c:rotY val="0"/>
      <c:rAngAx val="0"/>
      <c:perspective val="30"/>
    </c:view3D>
    <c:floor>
      <c:thickness val="0"/>
    </c:floor>
    <c:sideWall>
      <c:thickness val="0"/>
    </c:sideWall>
    <c:backWall>
      <c:thickness val="0"/>
    </c:backWall>
    <c:plotArea>
      <c:layout>
        <c:manualLayout>
          <c:layoutTarget val="inner"/>
          <c:xMode val="edge"/>
          <c:yMode val="edge"/>
          <c:x val="9.7773732211572456E-2"/>
          <c:y val="0.11956065339145323"/>
          <c:w val="0.83651967963155616"/>
          <c:h val="0.79200268597606793"/>
        </c:manualLayout>
      </c:layout>
      <c:pie3DChart>
        <c:varyColors val="1"/>
        <c:ser>
          <c:idx val="0"/>
          <c:order val="0"/>
          <c:explosion val="25"/>
          <c:dPt>
            <c:idx val="0"/>
            <c:bubble3D val="0"/>
            <c:explosion val="11"/>
            <c:spPr>
              <a:solidFill>
                <a:srgbClr val="FF0000"/>
              </a:solidFill>
            </c:spPr>
          </c:dPt>
          <c:dLbls>
            <c:dLbl>
              <c:idx val="1"/>
              <c:delete val="1"/>
            </c:dLbl>
            <c:showLegendKey val="0"/>
            <c:showVal val="1"/>
            <c:showCatName val="0"/>
            <c:showSerName val="0"/>
            <c:showPercent val="0"/>
            <c:showBubbleSize val="0"/>
            <c:showLeaderLines val="1"/>
          </c:dLbls>
          <c:val>
            <c:numRef>
              <c:f>Sheet1!$A$1:$B$1</c:f>
              <c:numCache>
                <c:formatCode>0%</c:formatCode>
                <c:ptCount val="2"/>
                <c:pt idx="0">
                  <c:v>1</c:v>
                </c:pt>
                <c:pt idx="1">
                  <c:v>0</c:v>
                </c:pt>
              </c:numCache>
            </c:numRef>
          </c:val>
        </c:ser>
        <c:dLbls>
          <c:showLegendKey val="0"/>
          <c:showVal val="0"/>
          <c:showCatName val="0"/>
          <c:showSerName val="0"/>
          <c:showPercent val="0"/>
          <c:showBubbleSize val="0"/>
          <c:showLeaderLines val="1"/>
        </c:dLbls>
      </c:pie3DChart>
    </c:plotArea>
    <c:plotVisOnly val="1"/>
    <c:dispBlanksAs val="gap"/>
    <c:showDLblsOverMax val="0"/>
  </c:chart>
  <c:spPr>
    <a:ln>
      <a:noFill/>
    </a:ln>
  </c:sp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view3D>
      <c:rotX val="75"/>
      <c:rotY val="0"/>
      <c:rAngAx val="0"/>
      <c:perspective val="30"/>
    </c:view3D>
    <c:floor>
      <c:thickness val="0"/>
    </c:floor>
    <c:sideWall>
      <c:thickness val="0"/>
    </c:sideWall>
    <c:backWall>
      <c:thickness val="0"/>
    </c:backWall>
    <c:plotArea>
      <c:layout>
        <c:manualLayout>
          <c:layoutTarget val="inner"/>
          <c:xMode val="edge"/>
          <c:yMode val="edge"/>
          <c:x val="3.949530969988841E-2"/>
          <c:y val="0.14783975615612602"/>
          <c:w val="0.82899061939977681"/>
          <c:h val="0.78966046783332333"/>
        </c:manualLayout>
      </c:layout>
      <c:pie3DChart>
        <c:varyColors val="1"/>
        <c:ser>
          <c:idx val="0"/>
          <c:order val="0"/>
          <c:dPt>
            <c:idx val="0"/>
            <c:bubble3D val="0"/>
            <c:spPr>
              <a:solidFill>
                <a:srgbClr val="FF0000"/>
              </a:solidFill>
            </c:spPr>
          </c:dPt>
          <c:dPt>
            <c:idx val="1"/>
            <c:bubble3D val="0"/>
            <c:spPr>
              <a:solidFill>
                <a:srgbClr val="00B050"/>
              </a:solidFill>
            </c:spPr>
          </c:dPt>
          <c:dLbls>
            <c:showLegendKey val="0"/>
            <c:showVal val="1"/>
            <c:showCatName val="0"/>
            <c:showSerName val="0"/>
            <c:showPercent val="0"/>
            <c:showBubbleSize val="0"/>
            <c:showLeaderLines val="1"/>
          </c:dLbls>
          <c:val>
            <c:numRef>
              <c:f>Sheet1!$A$2:$B$2</c:f>
              <c:numCache>
                <c:formatCode>0%</c:formatCode>
                <c:ptCount val="2"/>
                <c:pt idx="0">
                  <c:v>0.6</c:v>
                </c:pt>
                <c:pt idx="1">
                  <c:v>0.4</c:v>
                </c:pt>
              </c:numCache>
            </c:numRef>
          </c:val>
        </c:ser>
        <c:dLbls>
          <c:showLegendKey val="0"/>
          <c:showVal val="0"/>
          <c:showCatName val="0"/>
          <c:showSerName val="0"/>
          <c:showPercent val="0"/>
          <c:showBubbleSize val="0"/>
          <c:showLeaderLines val="1"/>
        </c:dLbls>
      </c:pie3DChart>
    </c:plotArea>
    <c:plotVisOnly val="1"/>
    <c:dispBlanksAs val="gap"/>
    <c:showDLblsOverMax val="0"/>
  </c:chart>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view3D>
      <c:rotX val="75"/>
      <c:rotY val="0"/>
      <c:rAngAx val="0"/>
      <c:perspective val="30"/>
    </c:view3D>
    <c:floor>
      <c:thickness val="0"/>
    </c:floor>
    <c:sideWall>
      <c:thickness val="0"/>
    </c:sideWall>
    <c:backWall>
      <c:thickness val="0"/>
    </c:backWall>
    <c:plotArea>
      <c:layout>
        <c:manualLayout>
          <c:layoutTarget val="inner"/>
          <c:xMode val="edge"/>
          <c:yMode val="edge"/>
          <c:x val="0.10209296472727521"/>
          <c:y val="8.7991056016314337E-2"/>
          <c:w val="0.82820843035581082"/>
          <c:h val="0.79342850031713408"/>
        </c:manualLayout>
      </c:layout>
      <c:pie3DChart>
        <c:varyColors val="1"/>
        <c:ser>
          <c:idx val="0"/>
          <c:order val="0"/>
          <c:explosion val="25"/>
          <c:dPt>
            <c:idx val="0"/>
            <c:bubble3D val="0"/>
            <c:explosion val="11"/>
            <c:spPr>
              <a:solidFill>
                <a:srgbClr val="FF0000"/>
              </a:solidFill>
            </c:spPr>
          </c:dPt>
          <c:dPt>
            <c:idx val="1"/>
            <c:bubble3D val="0"/>
            <c:explosion val="0"/>
            <c:spPr>
              <a:solidFill>
                <a:srgbClr val="00B050"/>
              </a:solidFill>
            </c:spPr>
          </c:dPt>
          <c:dPt>
            <c:idx val="2"/>
            <c:bubble3D val="0"/>
            <c:explosion val="0"/>
          </c:dPt>
          <c:dLbls>
            <c:showLegendKey val="0"/>
            <c:showVal val="1"/>
            <c:showCatName val="0"/>
            <c:showSerName val="0"/>
            <c:showPercent val="0"/>
            <c:showBubbleSize val="0"/>
            <c:showLeaderLines val="1"/>
          </c:dLbls>
          <c:val>
            <c:numRef>
              <c:f>Sheet1!$A$3:$C$3</c:f>
              <c:numCache>
                <c:formatCode>0%</c:formatCode>
                <c:ptCount val="3"/>
                <c:pt idx="0">
                  <c:v>0.45</c:v>
                </c:pt>
                <c:pt idx="1">
                  <c:v>0.4</c:v>
                </c:pt>
                <c:pt idx="2">
                  <c:v>0.15</c:v>
                </c:pt>
              </c:numCache>
            </c:numRef>
          </c:val>
        </c:ser>
        <c:dLbls>
          <c:showLegendKey val="0"/>
          <c:showVal val="0"/>
          <c:showCatName val="0"/>
          <c:showSerName val="0"/>
          <c:showPercent val="0"/>
          <c:showBubbleSize val="0"/>
          <c:showLeaderLines val="1"/>
        </c:dLbls>
      </c:pie3DChart>
    </c:plotArea>
    <c:plotVisOnly val="1"/>
    <c:dispBlanksAs val="gap"/>
    <c:showDLblsOverMax val="0"/>
  </c:chart>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view3D>
      <c:rotX val="75"/>
      <c:rotY val="0"/>
      <c:rAngAx val="0"/>
      <c:perspective val="30"/>
    </c:view3D>
    <c:floor>
      <c:thickness val="0"/>
    </c:floor>
    <c:sideWall>
      <c:thickness val="0"/>
    </c:sideWall>
    <c:backWall>
      <c:thickness val="0"/>
    </c:backWall>
    <c:plotArea>
      <c:layout/>
      <c:pie3DChart>
        <c:varyColors val="1"/>
        <c:ser>
          <c:idx val="0"/>
          <c:order val="0"/>
          <c:explosion val="25"/>
          <c:dPt>
            <c:idx val="0"/>
            <c:bubble3D val="0"/>
            <c:explosion val="3"/>
            <c:spPr>
              <a:solidFill>
                <a:srgbClr val="FF0000"/>
              </a:solidFill>
            </c:spPr>
          </c:dPt>
          <c:dPt>
            <c:idx val="1"/>
            <c:bubble3D val="0"/>
            <c:explosion val="5"/>
            <c:spPr>
              <a:solidFill>
                <a:srgbClr val="00B050"/>
              </a:solidFill>
            </c:spPr>
          </c:dPt>
          <c:dPt>
            <c:idx val="2"/>
            <c:bubble3D val="0"/>
            <c:explosion val="4"/>
          </c:dPt>
          <c:dPt>
            <c:idx val="3"/>
            <c:bubble3D val="0"/>
            <c:explosion val="18"/>
            <c:spPr>
              <a:solidFill>
                <a:schemeClr val="accent3">
                  <a:lumMod val="75000"/>
                </a:schemeClr>
              </a:solidFill>
            </c:spPr>
          </c:dPt>
          <c:dLbls>
            <c:dLbl>
              <c:idx val="0"/>
              <c:layout/>
              <c:tx>
                <c:rich>
                  <a:bodyPr/>
                  <a:lstStyle/>
                  <a:p>
                    <a:r>
                      <a:rPr lang="en-US" smtClean="0"/>
                      <a:t>?  %</a:t>
                    </a:r>
                    <a:endParaRPr lang="en-US" dirty="0"/>
                  </a:p>
                </c:rich>
              </c:tx>
              <c:showLegendKey val="0"/>
              <c:showVal val="1"/>
              <c:showCatName val="0"/>
              <c:showSerName val="0"/>
              <c:showPercent val="0"/>
              <c:showBubbleSize val="0"/>
            </c:dLbl>
            <c:dLbl>
              <c:idx val="3"/>
              <c:layout/>
              <c:tx>
                <c:rich>
                  <a:bodyPr/>
                  <a:lstStyle/>
                  <a:p>
                    <a:r>
                      <a:rPr lang="en-US" smtClean="0"/>
                      <a:t>? </a:t>
                    </a:r>
                    <a:endParaRPr lang="en-US" dirty="0"/>
                  </a:p>
                </c:rich>
              </c:tx>
              <c:showLegendKey val="0"/>
              <c:showVal val="1"/>
              <c:showCatName val="0"/>
              <c:showSerName val="0"/>
              <c:showPercent val="0"/>
              <c:showBubbleSize val="0"/>
            </c:dLbl>
            <c:showLegendKey val="0"/>
            <c:showVal val="1"/>
            <c:showCatName val="0"/>
            <c:showSerName val="0"/>
            <c:showPercent val="0"/>
            <c:showBubbleSize val="0"/>
            <c:showLeaderLines val="1"/>
          </c:dLbls>
          <c:val>
            <c:numRef>
              <c:f>Sheet1!$A$4:$D$4</c:f>
              <c:numCache>
                <c:formatCode>0%</c:formatCode>
                <c:ptCount val="4"/>
                <c:pt idx="0">
                  <c:v>0.42299999999999999</c:v>
                </c:pt>
                <c:pt idx="1">
                  <c:v>0.4</c:v>
                </c:pt>
                <c:pt idx="2">
                  <c:v>0.15</c:v>
                </c:pt>
                <c:pt idx="3">
                  <c:v>2.7E-2</c:v>
                </c:pt>
              </c:numCache>
            </c:numRef>
          </c:val>
        </c:ser>
        <c:dLbls>
          <c:showLegendKey val="0"/>
          <c:showVal val="0"/>
          <c:showCatName val="0"/>
          <c:showSerName val="0"/>
          <c:showPercent val="0"/>
          <c:showBubbleSize val="0"/>
          <c:showLeaderLines val="1"/>
        </c:dLbls>
      </c:pie3DChart>
    </c:plotArea>
    <c:plotVisOnly val="1"/>
    <c:dispBlanksAs val="gap"/>
    <c:showDLblsOverMax val="0"/>
  </c:chart>
  <c:externalData r:id="rId1">
    <c:autoUpdate val="0"/>
  </c:externalData>
  <c:userShapes r:id="rId2"/>
</c:chartSpace>
</file>

<file path=ppt/drawings/drawing1.xml><?xml version="1.0" encoding="utf-8"?>
<c:userShapes xmlns:c="http://schemas.openxmlformats.org/drawingml/2006/chart">
  <cdr:relSizeAnchor xmlns:cdr="http://schemas.openxmlformats.org/drawingml/2006/chartDrawing">
    <cdr:from>
      <cdr:x>0.27419</cdr:x>
      <cdr:y>0.82157</cdr:y>
    </cdr:from>
    <cdr:to>
      <cdr:x>0.80645</cdr:x>
      <cdr:y>0.94493</cdr:y>
    </cdr:to>
    <cdr:sp macro="" textlink="">
      <cdr:nvSpPr>
        <cdr:cNvPr id="2" name="TextBox 1"/>
        <cdr:cNvSpPr txBox="1"/>
      </cdr:nvSpPr>
      <cdr:spPr>
        <a:xfrm xmlns:a="http://schemas.openxmlformats.org/drawingml/2006/main">
          <a:off x="1224136" y="2049797"/>
          <a:ext cx="2376264" cy="307777"/>
        </a:xfrm>
        <a:prstGeom xmlns:a="http://schemas.openxmlformats.org/drawingml/2006/main" prst="rect">
          <a:avLst/>
        </a:prstGeom>
        <a:noFill xmlns:a="http://schemas.openxmlformats.org/drawingml/2006/main"/>
      </cdr:spPr>
      <cdr:txBody>
        <a:bodyPr xmlns:a="http://schemas.openxmlformats.org/drawingml/2006/main" wrap="square" rtlCol="0">
          <a:spAutoFit/>
        </a:bodyPr>
        <a:lstStyle xmlns:a="http://schemas.openxmlformats.org/drawingml/2006/main">
          <a:defPPr>
            <a:defRPr lang="fr-CA"/>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xmlns:a="http://schemas.openxmlformats.org/drawingml/2006/main">
          <a:r>
            <a:rPr lang="en-GB" sz="1400" b="1" dirty="0" smtClean="0"/>
            <a:t>2014?  Carbon outputs</a:t>
          </a:r>
          <a:endParaRPr lang="en-GB" sz="1400" b="1" dirty="0"/>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889250" cy="493713"/>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3778250" y="0"/>
            <a:ext cx="2889250" cy="493713"/>
          </a:xfrm>
          <a:prstGeom prst="rect">
            <a:avLst/>
          </a:prstGeom>
        </p:spPr>
        <p:txBody>
          <a:bodyPr vert="horz" lIns="91440" tIns="45720" rIns="91440" bIns="45720" rtlCol="0"/>
          <a:lstStyle>
            <a:lvl1pPr algn="r">
              <a:defRPr sz="1200"/>
            </a:lvl1pPr>
          </a:lstStyle>
          <a:p>
            <a:fld id="{EEF1CE1D-10C6-4B47-9EFF-B099B56FE683}" type="datetimeFigureOut">
              <a:rPr lang="en-GB" smtClean="0"/>
              <a:t>16/10/2013</a:t>
            </a:fld>
            <a:endParaRPr lang="en-GB"/>
          </a:p>
        </p:txBody>
      </p:sp>
      <p:sp>
        <p:nvSpPr>
          <p:cNvPr id="4" name="Footer Placeholder 3"/>
          <p:cNvSpPr>
            <a:spLocks noGrp="1"/>
          </p:cNvSpPr>
          <p:nvPr>
            <p:ph type="ftr" sz="quarter" idx="2"/>
          </p:nvPr>
        </p:nvSpPr>
        <p:spPr>
          <a:xfrm>
            <a:off x="0" y="9377363"/>
            <a:ext cx="2889250" cy="493712"/>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3778250" y="9377363"/>
            <a:ext cx="2889250" cy="493712"/>
          </a:xfrm>
          <a:prstGeom prst="rect">
            <a:avLst/>
          </a:prstGeom>
        </p:spPr>
        <p:txBody>
          <a:bodyPr vert="horz" lIns="91440" tIns="45720" rIns="91440" bIns="45720" rtlCol="0" anchor="b"/>
          <a:lstStyle>
            <a:lvl1pPr algn="r">
              <a:defRPr sz="1200"/>
            </a:lvl1pPr>
          </a:lstStyle>
          <a:p>
            <a:fld id="{47BFF877-0DA1-437B-861D-87358A4068E0}" type="slidenum">
              <a:rPr lang="en-GB" smtClean="0"/>
              <a:t>‹#›</a:t>
            </a:fld>
            <a:endParaRPr lang="en-GB"/>
          </a:p>
        </p:txBody>
      </p:sp>
    </p:spTree>
    <p:extLst>
      <p:ext uri="{BB962C8B-B14F-4D97-AF65-F5344CB8AC3E}">
        <p14:creationId xmlns:p14="http://schemas.microsoft.com/office/powerpoint/2010/main" val="17552666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889938" cy="493633"/>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777607" y="0"/>
            <a:ext cx="2889938" cy="493633"/>
          </a:xfrm>
          <a:prstGeom prst="rect">
            <a:avLst/>
          </a:prstGeom>
        </p:spPr>
        <p:txBody>
          <a:bodyPr vert="horz" lIns="91440" tIns="45720" rIns="91440" bIns="45720" rtlCol="0"/>
          <a:lstStyle>
            <a:lvl1pPr algn="r">
              <a:defRPr sz="1200"/>
            </a:lvl1pPr>
          </a:lstStyle>
          <a:p>
            <a:fld id="{6DE75BFE-C2BC-4D12-BB6A-68DF4FD1812D}" type="datetimeFigureOut">
              <a:rPr lang="en-GB" smtClean="0"/>
              <a:t>16/10/2013</a:t>
            </a:fld>
            <a:endParaRPr lang="en-GB"/>
          </a:p>
        </p:txBody>
      </p:sp>
      <p:sp>
        <p:nvSpPr>
          <p:cNvPr id="4" name="Slide Image Placeholder 3"/>
          <p:cNvSpPr>
            <a:spLocks noGrp="1" noRot="1" noChangeAspect="1"/>
          </p:cNvSpPr>
          <p:nvPr>
            <p:ph type="sldImg" idx="2"/>
          </p:nvPr>
        </p:nvSpPr>
        <p:spPr>
          <a:xfrm>
            <a:off x="866775" y="739775"/>
            <a:ext cx="4935538" cy="3703638"/>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66909" y="4689515"/>
            <a:ext cx="5335270" cy="4442698"/>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9377316"/>
            <a:ext cx="2889938" cy="493633"/>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777607" y="9377316"/>
            <a:ext cx="2889938" cy="493633"/>
          </a:xfrm>
          <a:prstGeom prst="rect">
            <a:avLst/>
          </a:prstGeom>
        </p:spPr>
        <p:txBody>
          <a:bodyPr vert="horz" lIns="91440" tIns="45720" rIns="91440" bIns="45720" rtlCol="0" anchor="b"/>
          <a:lstStyle>
            <a:lvl1pPr algn="r">
              <a:defRPr sz="1200"/>
            </a:lvl1pPr>
          </a:lstStyle>
          <a:p>
            <a:fld id="{CD080DA8-8D2C-45AE-86C3-132B0C404374}" type="slidenum">
              <a:rPr lang="en-GB" smtClean="0"/>
              <a:t>‹#›</a:t>
            </a:fld>
            <a:endParaRPr lang="en-GB"/>
          </a:p>
        </p:txBody>
      </p:sp>
    </p:spTree>
    <p:extLst>
      <p:ext uri="{BB962C8B-B14F-4D97-AF65-F5344CB8AC3E}">
        <p14:creationId xmlns:p14="http://schemas.microsoft.com/office/powerpoint/2010/main" val="39046818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7"/>
          <p:cNvSpPr txBox="1">
            <a:spLocks noGrp="1" noChangeArrowheads="1"/>
          </p:cNvSpPr>
          <p:nvPr/>
        </p:nvSpPr>
        <p:spPr bwMode="auto">
          <a:xfrm>
            <a:off x="3777607" y="9377316"/>
            <a:ext cx="2889938" cy="4936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eaLnBrk="0" hangingPunct="0">
              <a:defRPr sz="2200">
                <a:solidFill>
                  <a:schemeClr val="tx1"/>
                </a:solidFill>
                <a:latin typeface="Arial" charset="0"/>
                <a:cs typeface="Arial" charset="0"/>
              </a:defRPr>
            </a:lvl1pPr>
            <a:lvl2pPr marL="742950" indent="-285750" eaLnBrk="0" hangingPunct="0">
              <a:defRPr sz="2200">
                <a:solidFill>
                  <a:schemeClr val="tx1"/>
                </a:solidFill>
                <a:latin typeface="Arial" charset="0"/>
                <a:cs typeface="Arial" charset="0"/>
              </a:defRPr>
            </a:lvl2pPr>
            <a:lvl3pPr marL="1143000" indent="-228600" eaLnBrk="0" hangingPunct="0">
              <a:defRPr sz="2200">
                <a:solidFill>
                  <a:schemeClr val="tx1"/>
                </a:solidFill>
                <a:latin typeface="Arial" charset="0"/>
                <a:cs typeface="Arial" charset="0"/>
              </a:defRPr>
            </a:lvl3pPr>
            <a:lvl4pPr marL="1600200" indent="-228600" eaLnBrk="0" hangingPunct="0">
              <a:defRPr sz="2200">
                <a:solidFill>
                  <a:schemeClr val="tx1"/>
                </a:solidFill>
                <a:latin typeface="Arial" charset="0"/>
                <a:cs typeface="Arial" charset="0"/>
              </a:defRPr>
            </a:lvl4pPr>
            <a:lvl5pPr marL="2057400" indent="-228600" eaLnBrk="0" hangingPunct="0">
              <a:defRPr sz="2200">
                <a:solidFill>
                  <a:schemeClr val="tx1"/>
                </a:solidFill>
                <a:latin typeface="Arial" charset="0"/>
                <a:cs typeface="Arial" charset="0"/>
              </a:defRPr>
            </a:lvl5pPr>
            <a:lvl6pPr marL="2514600" indent="-228600" eaLnBrk="0" fontAlgn="base" hangingPunct="0">
              <a:spcBef>
                <a:spcPct val="0"/>
              </a:spcBef>
              <a:spcAft>
                <a:spcPct val="0"/>
              </a:spcAft>
              <a:defRPr sz="2200">
                <a:solidFill>
                  <a:schemeClr val="tx1"/>
                </a:solidFill>
                <a:latin typeface="Arial" charset="0"/>
                <a:cs typeface="Arial" charset="0"/>
              </a:defRPr>
            </a:lvl6pPr>
            <a:lvl7pPr marL="2971800" indent="-228600" eaLnBrk="0" fontAlgn="base" hangingPunct="0">
              <a:spcBef>
                <a:spcPct val="0"/>
              </a:spcBef>
              <a:spcAft>
                <a:spcPct val="0"/>
              </a:spcAft>
              <a:defRPr sz="2200">
                <a:solidFill>
                  <a:schemeClr val="tx1"/>
                </a:solidFill>
                <a:latin typeface="Arial" charset="0"/>
                <a:cs typeface="Arial" charset="0"/>
              </a:defRPr>
            </a:lvl7pPr>
            <a:lvl8pPr marL="3429000" indent="-228600" eaLnBrk="0" fontAlgn="base" hangingPunct="0">
              <a:spcBef>
                <a:spcPct val="0"/>
              </a:spcBef>
              <a:spcAft>
                <a:spcPct val="0"/>
              </a:spcAft>
              <a:defRPr sz="2200">
                <a:solidFill>
                  <a:schemeClr val="tx1"/>
                </a:solidFill>
                <a:latin typeface="Arial" charset="0"/>
                <a:cs typeface="Arial" charset="0"/>
              </a:defRPr>
            </a:lvl8pPr>
            <a:lvl9pPr marL="3886200" indent="-228600" eaLnBrk="0" fontAlgn="base" hangingPunct="0">
              <a:spcBef>
                <a:spcPct val="0"/>
              </a:spcBef>
              <a:spcAft>
                <a:spcPct val="0"/>
              </a:spcAft>
              <a:defRPr sz="2200">
                <a:solidFill>
                  <a:schemeClr val="tx1"/>
                </a:solidFill>
                <a:latin typeface="Arial" charset="0"/>
                <a:cs typeface="Arial" charset="0"/>
              </a:defRPr>
            </a:lvl9pPr>
          </a:lstStyle>
          <a:p>
            <a:pPr algn="r" eaLnBrk="1" hangingPunct="1"/>
            <a:fld id="{37158A93-5047-4B18-8BD4-C22F821643D9}" type="slidenum">
              <a:rPr lang="en-GB" sz="1200"/>
              <a:pPr algn="r" eaLnBrk="1" hangingPunct="1"/>
              <a:t>11</a:t>
            </a:fld>
            <a:endParaRPr lang="en-GB" sz="1200" dirty="0"/>
          </a:p>
        </p:txBody>
      </p:sp>
      <p:sp>
        <p:nvSpPr>
          <p:cNvPr id="21507" name="Rectangle 7"/>
          <p:cNvSpPr txBox="1">
            <a:spLocks noGrp="1" noChangeArrowheads="1"/>
          </p:cNvSpPr>
          <p:nvPr/>
        </p:nvSpPr>
        <p:spPr bwMode="auto">
          <a:xfrm>
            <a:off x="3777607" y="9377316"/>
            <a:ext cx="2889938" cy="4936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200">
                <a:solidFill>
                  <a:schemeClr val="tx1"/>
                </a:solidFill>
                <a:latin typeface="Arial" charset="0"/>
                <a:cs typeface="Arial" charset="0"/>
              </a:defRPr>
            </a:lvl1pPr>
            <a:lvl2pPr marL="742950" indent="-285750" eaLnBrk="0" hangingPunct="0">
              <a:defRPr sz="2200">
                <a:solidFill>
                  <a:schemeClr val="tx1"/>
                </a:solidFill>
                <a:latin typeface="Arial" charset="0"/>
                <a:cs typeface="Arial" charset="0"/>
              </a:defRPr>
            </a:lvl2pPr>
            <a:lvl3pPr marL="1143000" indent="-228600" eaLnBrk="0" hangingPunct="0">
              <a:defRPr sz="2200">
                <a:solidFill>
                  <a:schemeClr val="tx1"/>
                </a:solidFill>
                <a:latin typeface="Arial" charset="0"/>
                <a:cs typeface="Arial" charset="0"/>
              </a:defRPr>
            </a:lvl3pPr>
            <a:lvl4pPr marL="1600200" indent="-228600" eaLnBrk="0" hangingPunct="0">
              <a:defRPr sz="2200">
                <a:solidFill>
                  <a:schemeClr val="tx1"/>
                </a:solidFill>
                <a:latin typeface="Arial" charset="0"/>
                <a:cs typeface="Arial" charset="0"/>
              </a:defRPr>
            </a:lvl4pPr>
            <a:lvl5pPr marL="2057400" indent="-228600" eaLnBrk="0" hangingPunct="0">
              <a:defRPr sz="2200">
                <a:solidFill>
                  <a:schemeClr val="tx1"/>
                </a:solidFill>
                <a:latin typeface="Arial" charset="0"/>
                <a:cs typeface="Arial" charset="0"/>
              </a:defRPr>
            </a:lvl5pPr>
            <a:lvl6pPr marL="2514600" indent="-228600" eaLnBrk="0" fontAlgn="base" hangingPunct="0">
              <a:spcBef>
                <a:spcPct val="0"/>
              </a:spcBef>
              <a:spcAft>
                <a:spcPct val="0"/>
              </a:spcAft>
              <a:defRPr sz="2200">
                <a:solidFill>
                  <a:schemeClr val="tx1"/>
                </a:solidFill>
                <a:latin typeface="Arial" charset="0"/>
                <a:cs typeface="Arial" charset="0"/>
              </a:defRPr>
            </a:lvl6pPr>
            <a:lvl7pPr marL="2971800" indent="-228600" eaLnBrk="0" fontAlgn="base" hangingPunct="0">
              <a:spcBef>
                <a:spcPct val="0"/>
              </a:spcBef>
              <a:spcAft>
                <a:spcPct val="0"/>
              </a:spcAft>
              <a:defRPr sz="2200">
                <a:solidFill>
                  <a:schemeClr val="tx1"/>
                </a:solidFill>
                <a:latin typeface="Arial" charset="0"/>
                <a:cs typeface="Arial" charset="0"/>
              </a:defRPr>
            </a:lvl7pPr>
            <a:lvl8pPr marL="3429000" indent="-228600" eaLnBrk="0" fontAlgn="base" hangingPunct="0">
              <a:spcBef>
                <a:spcPct val="0"/>
              </a:spcBef>
              <a:spcAft>
                <a:spcPct val="0"/>
              </a:spcAft>
              <a:defRPr sz="2200">
                <a:solidFill>
                  <a:schemeClr val="tx1"/>
                </a:solidFill>
                <a:latin typeface="Arial" charset="0"/>
                <a:cs typeface="Arial" charset="0"/>
              </a:defRPr>
            </a:lvl8pPr>
            <a:lvl9pPr marL="3886200" indent="-228600" eaLnBrk="0" fontAlgn="base" hangingPunct="0">
              <a:spcBef>
                <a:spcPct val="0"/>
              </a:spcBef>
              <a:spcAft>
                <a:spcPct val="0"/>
              </a:spcAft>
              <a:defRPr sz="2200">
                <a:solidFill>
                  <a:schemeClr val="tx1"/>
                </a:solidFill>
                <a:latin typeface="Arial" charset="0"/>
                <a:cs typeface="Arial" charset="0"/>
              </a:defRPr>
            </a:lvl9pPr>
          </a:lstStyle>
          <a:p>
            <a:pPr algn="r" eaLnBrk="1" hangingPunct="1"/>
            <a:fld id="{68E09D5A-32F2-4386-877B-D1CCF64E889D}" type="slidenum">
              <a:rPr lang="en-GB" sz="1200">
                <a:solidFill>
                  <a:srgbClr val="000000"/>
                </a:solidFill>
              </a:rPr>
              <a:pPr algn="r" eaLnBrk="1" hangingPunct="1"/>
              <a:t>11</a:t>
            </a:fld>
            <a:endParaRPr lang="en-GB" sz="1200" dirty="0">
              <a:solidFill>
                <a:srgbClr val="000000"/>
              </a:solidFill>
            </a:endParaRPr>
          </a:p>
        </p:txBody>
      </p:sp>
      <p:sp>
        <p:nvSpPr>
          <p:cNvPr id="21508" name="Rectangle 2"/>
          <p:cNvSpPr>
            <a:spLocks noGrp="1" noRot="1" noChangeAspect="1" noChangeArrowheads="1" noTextEdit="1"/>
          </p:cNvSpPr>
          <p:nvPr>
            <p:ph type="sldImg"/>
          </p:nvPr>
        </p:nvSpPr>
        <p:spPr>
          <a:xfrm>
            <a:off x="868363" y="739775"/>
            <a:ext cx="4935537" cy="3703638"/>
          </a:xfrm>
          <a:ln/>
        </p:spPr>
      </p:sp>
      <p:sp>
        <p:nvSpPr>
          <p:cNvPr id="21509" name="Rectangle 3"/>
          <p:cNvSpPr>
            <a:spLocks noGrp="1" noChangeArrowheads="1"/>
          </p:cNvSpPr>
          <p:nvPr>
            <p:ph type="body" idx="1"/>
          </p:nvPr>
        </p:nvSpPr>
        <p:spPr>
          <a:xfrm>
            <a:off x="666909" y="4691230"/>
            <a:ext cx="5335270" cy="444269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z="1800" dirty="0"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7"/>
          <p:cNvSpPr txBox="1">
            <a:spLocks noGrp="1" noChangeArrowheads="1"/>
          </p:cNvSpPr>
          <p:nvPr/>
        </p:nvSpPr>
        <p:spPr bwMode="auto">
          <a:xfrm>
            <a:off x="3777607" y="9377316"/>
            <a:ext cx="2889938" cy="4936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eaLnBrk="0" hangingPunct="0">
              <a:defRPr sz="2200">
                <a:solidFill>
                  <a:schemeClr val="tx1"/>
                </a:solidFill>
                <a:latin typeface="Arial" charset="0"/>
                <a:cs typeface="Arial" charset="0"/>
              </a:defRPr>
            </a:lvl1pPr>
            <a:lvl2pPr marL="742950" indent="-285750" eaLnBrk="0" hangingPunct="0">
              <a:defRPr sz="2200">
                <a:solidFill>
                  <a:schemeClr val="tx1"/>
                </a:solidFill>
                <a:latin typeface="Arial" charset="0"/>
                <a:cs typeface="Arial" charset="0"/>
              </a:defRPr>
            </a:lvl2pPr>
            <a:lvl3pPr marL="1143000" indent="-228600" eaLnBrk="0" hangingPunct="0">
              <a:defRPr sz="2200">
                <a:solidFill>
                  <a:schemeClr val="tx1"/>
                </a:solidFill>
                <a:latin typeface="Arial" charset="0"/>
                <a:cs typeface="Arial" charset="0"/>
              </a:defRPr>
            </a:lvl3pPr>
            <a:lvl4pPr marL="1600200" indent="-228600" eaLnBrk="0" hangingPunct="0">
              <a:defRPr sz="2200">
                <a:solidFill>
                  <a:schemeClr val="tx1"/>
                </a:solidFill>
                <a:latin typeface="Arial" charset="0"/>
                <a:cs typeface="Arial" charset="0"/>
              </a:defRPr>
            </a:lvl4pPr>
            <a:lvl5pPr marL="2057400" indent="-228600" eaLnBrk="0" hangingPunct="0">
              <a:defRPr sz="2200">
                <a:solidFill>
                  <a:schemeClr val="tx1"/>
                </a:solidFill>
                <a:latin typeface="Arial" charset="0"/>
                <a:cs typeface="Arial" charset="0"/>
              </a:defRPr>
            </a:lvl5pPr>
            <a:lvl6pPr marL="2514600" indent="-228600" eaLnBrk="0" fontAlgn="base" hangingPunct="0">
              <a:spcBef>
                <a:spcPct val="0"/>
              </a:spcBef>
              <a:spcAft>
                <a:spcPct val="0"/>
              </a:spcAft>
              <a:defRPr sz="2200">
                <a:solidFill>
                  <a:schemeClr val="tx1"/>
                </a:solidFill>
                <a:latin typeface="Arial" charset="0"/>
                <a:cs typeface="Arial" charset="0"/>
              </a:defRPr>
            </a:lvl6pPr>
            <a:lvl7pPr marL="2971800" indent="-228600" eaLnBrk="0" fontAlgn="base" hangingPunct="0">
              <a:spcBef>
                <a:spcPct val="0"/>
              </a:spcBef>
              <a:spcAft>
                <a:spcPct val="0"/>
              </a:spcAft>
              <a:defRPr sz="2200">
                <a:solidFill>
                  <a:schemeClr val="tx1"/>
                </a:solidFill>
                <a:latin typeface="Arial" charset="0"/>
                <a:cs typeface="Arial" charset="0"/>
              </a:defRPr>
            </a:lvl7pPr>
            <a:lvl8pPr marL="3429000" indent="-228600" eaLnBrk="0" fontAlgn="base" hangingPunct="0">
              <a:spcBef>
                <a:spcPct val="0"/>
              </a:spcBef>
              <a:spcAft>
                <a:spcPct val="0"/>
              </a:spcAft>
              <a:defRPr sz="2200">
                <a:solidFill>
                  <a:schemeClr val="tx1"/>
                </a:solidFill>
                <a:latin typeface="Arial" charset="0"/>
                <a:cs typeface="Arial" charset="0"/>
              </a:defRPr>
            </a:lvl8pPr>
            <a:lvl9pPr marL="3886200" indent="-228600" eaLnBrk="0" fontAlgn="base" hangingPunct="0">
              <a:spcBef>
                <a:spcPct val="0"/>
              </a:spcBef>
              <a:spcAft>
                <a:spcPct val="0"/>
              </a:spcAft>
              <a:defRPr sz="2200">
                <a:solidFill>
                  <a:schemeClr val="tx1"/>
                </a:solidFill>
                <a:latin typeface="Arial" charset="0"/>
                <a:cs typeface="Arial" charset="0"/>
              </a:defRPr>
            </a:lvl9pPr>
          </a:lstStyle>
          <a:p>
            <a:pPr algn="r" eaLnBrk="1" hangingPunct="1"/>
            <a:fld id="{37158A93-5047-4B18-8BD4-C22F821643D9}" type="slidenum">
              <a:rPr lang="en-GB" sz="1200"/>
              <a:pPr algn="r" eaLnBrk="1" hangingPunct="1"/>
              <a:t>13</a:t>
            </a:fld>
            <a:endParaRPr lang="en-GB" sz="1200" dirty="0"/>
          </a:p>
        </p:txBody>
      </p:sp>
      <p:sp>
        <p:nvSpPr>
          <p:cNvPr id="21507" name="Rectangle 7"/>
          <p:cNvSpPr txBox="1">
            <a:spLocks noGrp="1" noChangeArrowheads="1"/>
          </p:cNvSpPr>
          <p:nvPr/>
        </p:nvSpPr>
        <p:spPr bwMode="auto">
          <a:xfrm>
            <a:off x="3777607" y="9377316"/>
            <a:ext cx="2889938" cy="4936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200">
                <a:solidFill>
                  <a:schemeClr val="tx1"/>
                </a:solidFill>
                <a:latin typeface="Arial" charset="0"/>
                <a:cs typeface="Arial" charset="0"/>
              </a:defRPr>
            </a:lvl1pPr>
            <a:lvl2pPr marL="742950" indent="-285750" eaLnBrk="0" hangingPunct="0">
              <a:defRPr sz="2200">
                <a:solidFill>
                  <a:schemeClr val="tx1"/>
                </a:solidFill>
                <a:latin typeface="Arial" charset="0"/>
                <a:cs typeface="Arial" charset="0"/>
              </a:defRPr>
            </a:lvl2pPr>
            <a:lvl3pPr marL="1143000" indent="-228600" eaLnBrk="0" hangingPunct="0">
              <a:defRPr sz="2200">
                <a:solidFill>
                  <a:schemeClr val="tx1"/>
                </a:solidFill>
                <a:latin typeface="Arial" charset="0"/>
                <a:cs typeface="Arial" charset="0"/>
              </a:defRPr>
            </a:lvl3pPr>
            <a:lvl4pPr marL="1600200" indent="-228600" eaLnBrk="0" hangingPunct="0">
              <a:defRPr sz="2200">
                <a:solidFill>
                  <a:schemeClr val="tx1"/>
                </a:solidFill>
                <a:latin typeface="Arial" charset="0"/>
                <a:cs typeface="Arial" charset="0"/>
              </a:defRPr>
            </a:lvl4pPr>
            <a:lvl5pPr marL="2057400" indent="-228600" eaLnBrk="0" hangingPunct="0">
              <a:defRPr sz="2200">
                <a:solidFill>
                  <a:schemeClr val="tx1"/>
                </a:solidFill>
                <a:latin typeface="Arial" charset="0"/>
                <a:cs typeface="Arial" charset="0"/>
              </a:defRPr>
            </a:lvl5pPr>
            <a:lvl6pPr marL="2514600" indent="-228600" eaLnBrk="0" fontAlgn="base" hangingPunct="0">
              <a:spcBef>
                <a:spcPct val="0"/>
              </a:spcBef>
              <a:spcAft>
                <a:spcPct val="0"/>
              </a:spcAft>
              <a:defRPr sz="2200">
                <a:solidFill>
                  <a:schemeClr val="tx1"/>
                </a:solidFill>
                <a:latin typeface="Arial" charset="0"/>
                <a:cs typeface="Arial" charset="0"/>
              </a:defRPr>
            </a:lvl6pPr>
            <a:lvl7pPr marL="2971800" indent="-228600" eaLnBrk="0" fontAlgn="base" hangingPunct="0">
              <a:spcBef>
                <a:spcPct val="0"/>
              </a:spcBef>
              <a:spcAft>
                <a:spcPct val="0"/>
              </a:spcAft>
              <a:defRPr sz="2200">
                <a:solidFill>
                  <a:schemeClr val="tx1"/>
                </a:solidFill>
                <a:latin typeface="Arial" charset="0"/>
                <a:cs typeface="Arial" charset="0"/>
              </a:defRPr>
            </a:lvl7pPr>
            <a:lvl8pPr marL="3429000" indent="-228600" eaLnBrk="0" fontAlgn="base" hangingPunct="0">
              <a:spcBef>
                <a:spcPct val="0"/>
              </a:spcBef>
              <a:spcAft>
                <a:spcPct val="0"/>
              </a:spcAft>
              <a:defRPr sz="2200">
                <a:solidFill>
                  <a:schemeClr val="tx1"/>
                </a:solidFill>
                <a:latin typeface="Arial" charset="0"/>
                <a:cs typeface="Arial" charset="0"/>
              </a:defRPr>
            </a:lvl8pPr>
            <a:lvl9pPr marL="3886200" indent="-228600" eaLnBrk="0" fontAlgn="base" hangingPunct="0">
              <a:spcBef>
                <a:spcPct val="0"/>
              </a:spcBef>
              <a:spcAft>
                <a:spcPct val="0"/>
              </a:spcAft>
              <a:defRPr sz="2200">
                <a:solidFill>
                  <a:schemeClr val="tx1"/>
                </a:solidFill>
                <a:latin typeface="Arial" charset="0"/>
                <a:cs typeface="Arial" charset="0"/>
              </a:defRPr>
            </a:lvl9pPr>
          </a:lstStyle>
          <a:p>
            <a:pPr algn="r" eaLnBrk="1" hangingPunct="1"/>
            <a:fld id="{68E09D5A-32F2-4386-877B-D1CCF64E889D}" type="slidenum">
              <a:rPr lang="en-GB" sz="1200">
                <a:solidFill>
                  <a:srgbClr val="000000"/>
                </a:solidFill>
              </a:rPr>
              <a:pPr algn="r" eaLnBrk="1" hangingPunct="1"/>
              <a:t>13</a:t>
            </a:fld>
            <a:endParaRPr lang="en-GB" sz="1200" dirty="0">
              <a:solidFill>
                <a:srgbClr val="000000"/>
              </a:solidFill>
            </a:endParaRPr>
          </a:p>
        </p:txBody>
      </p:sp>
      <p:sp>
        <p:nvSpPr>
          <p:cNvPr id="21508" name="Rectangle 2"/>
          <p:cNvSpPr>
            <a:spLocks noGrp="1" noRot="1" noChangeAspect="1" noChangeArrowheads="1" noTextEdit="1"/>
          </p:cNvSpPr>
          <p:nvPr>
            <p:ph type="sldImg"/>
          </p:nvPr>
        </p:nvSpPr>
        <p:spPr>
          <a:xfrm>
            <a:off x="868363" y="739775"/>
            <a:ext cx="4935537" cy="3703638"/>
          </a:xfrm>
          <a:ln/>
        </p:spPr>
      </p:sp>
      <p:sp>
        <p:nvSpPr>
          <p:cNvPr id="21509" name="Rectangle 3"/>
          <p:cNvSpPr>
            <a:spLocks noGrp="1" noChangeArrowheads="1"/>
          </p:cNvSpPr>
          <p:nvPr>
            <p:ph type="body" idx="1"/>
          </p:nvPr>
        </p:nvSpPr>
        <p:spPr>
          <a:xfrm>
            <a:off x="666909" y="4691230"/>
            <a:ext cx="5335270" cy="444269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z="1800" dirty="0"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7"/>
          <p:cNvSpPr txBox="1">
            <a:spLocks noGrp="1" noChangeArrowheads="1"/>
          </p:cNvSpPr>
          <p:nvPr/>
        </p:nvSpPr>
        <p:spPr bwMode="auto">
          <a:xfrm>
            <a:off x="3777607" y="9377316"/>
            <a:ext cx="2889938" cy="4936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eaLnBrk="0" hangingPunct="0">
              <a:defRPr sz="2200">
                <a:solidFill>
                  <a:schemeClr val="tx1"/>
                </a:solidFill>
                <a:latin typeface="Arial" charset="0"/>
                <a:cs typeface="Arial" charset="0"/>
              </a:defRPr>
            </a:lvl1pPr>
            <a:lvl2pPr marL="742950" indent="-285750" eaLnBrk="0" hangingPunct="0">
              <a:defRPr sz="2200">
                <a:solidFill>
                  <a:schemeClr val="tx1"/>
                </a:solidFill>
                <a:latin typeface="Arial" charset="0"/>
                <a:cs typeface="Arial" charset="0"/>
              </a:defRPr>
            </a:lvl2pPr>
            <a:lvl3pPr marL="1143000" indent="-228600" eaLnBrk="0" hangingPunct="0">
              <a:defRPr sz="2200">
                <a:solidFill>
                  <a:schemeClr val="tx1"/>
                </a:solidFill>
                <a:latin typeface="Arial" charset="0"/>
                <a:cs typeface="Arial" charset="0"/>
              </a:defRPr>
            </a:lvl3pPr>
            <a:lvl4pPr marL="1600200" indent="-228600" eaLnBrk="0" hangingPunct="0">
              <a:defRPr sz="2200">
                <a:solidFill>
                  <a:schemeClr val="tx1"/>
                </a:solidFill>
                <a:latin typeface="Arial" charset="0"/>
                <a:cs typeface="Arial" charset="0"/>
              </a:defRPr>
            </a:lvl4pPr>
            <a:lvl5pPr marL="2057400" indent="-228600" eaLnBrk="0" hangingPunct="0">
              <a:defRPr sz="2200">
                <a:solidFill>
                  <a:schemeClr val="tx1"/>
                </a:solidFill>
                <a:latin typeface="Arial" charset="0"/>
                <a:cs typeface="Arial" charset="0"/>
              </a:defRPr>
            </a:lvl5pPr>
            <a:lvl6pPr marL="2514600" indent="-228600" eaLnBrk="0" fontAlgn="base" hangingPunct="0">
              <a:spcBef>
                <a:spcPct val="0"/>
              </a:spcBef>
              <a:spcAft>
                <a:spcPct val="0"/>
              </a:spcAft>
              <a:defRPr sz="2200">
                <a:solidFill>
                  <a:schemeClr val="tx1"/>
                </a:solidFill>
                <a:latin typeface="Arial" charset="0"/>
                <a:cs typeface="Arial" charset="0"/>
              </a:defRPr>
            </a:lvl6pPr>
            <a:lvl7pPr marL="2971800" indent="-228600" eaLnBrk="0" fontAlgn="base" hangingPunct="0">
              <a:spcBef>
                <a:spcPct val="0"/>
              </a:spcBef>
              <a:spcAft>
                <a:spcPct val="0"/>
              </a:spcAft>
              <a:defRPr sz="2200">
                <a:solidFill>
                  <a:schemeClr val="tx1"/>
                </a:solidFill>
                <a:latin typeface="Arial" charset="0"/>
                <a:cs typeface="Arial" charset="0"/>
              </a:defRPr>
            </a:lvl7pPr>
            <a:lvl8pPr marL="3429000" indent="-228600" eaLnBrk="0" fontAlgn="base" hangingPunct="0">
              <a:spcBef>
                <a:spcPct val="0"/>
              </a:spcBef>
              <a:spcAft>
                <a:spcPct val="0"/>
              </a:spcAft>
              <a:defRPr sz="2200">
                <a:solidFill>
                  <a:schemeClr val="tx1"/>
                </a:solidFill>
                <a:latin typeface="Arial" charset="0"/>
                <a:cs typeface="Arial" charset="0"/>
              </a:defRPr>
            </a:lvl8pPr>
            <a:lvl9pPr marL="3886200" indent="-228600" eaLnBrk="0" fontAlgn="base" hangingPunct="0">
              <a:spcBef>
                <a:spcPct val="0"/>
              </a:spcBef>
              <a:spcAft>
                <a:spcPct val="0"/>
              </a:spcAft>
              <a:defRPr sz="2200">
                <a:solidFill>
                  <a:schemeClr val="tx1"/>
                </a:solidFill>
                <a:latin typeface="Arial" charset="0"/>
                <a:cs typeface="Arial" charset="0"/>
              </a:defRPr>
            </a:lvl9pPr>
          </a:lstStyle>
          <a:p>
            <a:pPr algn="r" eaLnBrk="1" hangingPunct="1"/>
            <a:fld id="{37158A93-5047-4B18-8BD4-C22F821643D9}" type="slidenum">
              <a:rPr lang="en-GB" sz="1200"/>
              <a:pPr algn="r" eaLnBrk="1" hangingPunct="1"/>
              <a:t>14</a:t>
            </a:fld>
            <a:endParaRPr lang="en-GB" sz="1200" dirty="0"/>
          </a:p>
        </p:txBody>
      </p:sp>
      <p:sp>
        <p:nvSpPr>
          <p:cNvPr id="21507" name="Rectangle 7"/>
          <p:cNvSpPr txBox="1">
            <a:spLocks noGrp="1" noChangeArrowheads="1"/>
          </p:cNvSpPr>
          <p:nvPr/>
        </p:nvSpPr>
        <p:spPr bwMode="auto">
          <a:xfrm>
            <a:off x="3777607" y="9377316"/>
            <a:ext cx="2889938" cy="4936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200">
                <a:solidFill>
                  <a:schemeClr val="tx1"/>
                </a:solidFill>
                <a:latin typeface="Arial" charset="0"/>
                <a:cs typeface="Arial" charset="0"/>
              </a:defRPr>
            </a:lvl1pPr>
            <a:lvl2pPr marL="742950" indent="-285750" eaLnBrk="0" hangingPunct="0">
              <a:defRPr sz="2200">
                <a:solidFill>
                  <a:schemeClr val="tx1"/>
                </a:solidFill>
                <a:latin typeface="Arial" charset="0"/>
                <a:cs typeface="Arial" charset="0"/>
              </a:defRPr>
            </a:lvl2pPr>
            <a:lvl3pPr marL="1143000" indent="-228600" eaLnBrk="0" hangingPunct="0">
              <a:defRPr sz="2200">
                <a:solidFill>
                  <a:schemeClr val="tx1"/>
                </a:solidFill>
                <a:latin typeface="Arial" charset="0"/>
                <a:cs typeface="Arial" charset="0"/>
              </a:defRPr>
            </a:lvl3pPr>
            <a:lvl4pPr marL="1600200" indent="-228600" eaLnBrk="0" hangingPunct="0">
              <a:defRPr sz="2200">
                <a:solidFill>
                  <a:schemeClr val="tx1"/>
                </a:solidFill>
                <a:latin typeface="Arial" charset="0"/>
                <a:cs typeface="Arial" charset="0"/>
              </a:defRPr>
            </a:lvl4pPr>
            <a:lvl5pPr marL="2057400" indent="-228600" eaLnBrk="0" hangingPunct="0">
              <a:defRPr sz="2200">
                <a:solidFill>
                  <a:schemeClr val="tx1"/>
                </a:solidFill>
                <a:latin typeface="Arial" charset="0"/>
                <a:cs typeface="Arial" charset="0"/>
              </a:defRPr>
            </a:lvl5pPr>
            <a:lvl6pPr marL="2514600" indent="-228600" eaLnBrk="0" fontAlgn="base" hangingPunct="0">
              <a:spcBef>
                <a:spcPct val="0"/>
              </a:spcBef>
              <a:spcAft>
                <a:spcPct val="0"/>
              </a:spcAft>
              <a:defRPr sz="2200">
                <a:solidFill>
                  <a:schemeClr val="tx1"/>
                </a:solidFill>
                <a:latin typeface="Arial" charset="0"/>
                <a:cs typeface="Arial" charset="0"/>
              </a:defRPr>
            </a:lvl6pPr>
            <a:lvl7pPr marL="2971800" indent="-228600" eaLnBrk="0" fontAlgn="base" hangingPunct="0">
              <a:spcBef>
                <a:spcPct val="0"/>
              </a:spcBef>
              <a:spcAft>
                <a:spcPct val="0"/>
              </a:spcAft>
              <a:defRPr sz="2200">
                <a:solidFill>
                  <a:schemeClr val="tx1"/>
                </a:solidFill>
                <a:latin typeface="Arial" charset="0"/>
                <a:cs typeface="Arial" charset="0"/>
              </a:defRPr>
            </a:lvl7pPr>
            <a:lvl8pPr marL="3429000" indent="-228600" eaLnBrk="0" fontAlgn="base" hangingPunct="0">
              <a:spcBef>
                <a:spcPct val="0"/>
              </a:spcBef>
              <a:spcAft>
                <a:spcPct val="0"/>
              </a:spcAft>
              <a:defRPr sz="2200">
                <a:solidFill>
                  <a:schemeClr val="tx1"/>
                </a:solidFill>
                <a:latin typeface="Arial" charset="0"/>
                <a:cs typeface="Arial" charset="0"/>
              </a:defRPr>
            </a:lvl8pPr>
            <a:lvl9pPr marL="3886200" indent="-228600" eaLnBrk="0" fontAlgn="base" hangingPunct="0">
              <a:spcBef>
                <a:spcPct val="0"/>
              </a:spcBef>
              <a:spcAft>
                <a:spcPct val="0"/>
              </a:spcAft>
              <a:defRPr sz="2200">
                <a:solidFill>
                  <a:schemeClr val="tx1"/>
                </a:solidFill>
                <a:latin typeface="Arial" charset="0"/>
                <a:cs typeface="Arial" charset="0"/>
              </a:defRPr>
            </a:lvl9pPr>
          </a:lstStyle>
          <a:p>
            <a:pPr algn="r" eaLnBrk="1" hangingPunct="1"/>
            <a:fld id="{68E09D5A-32F2-4386-877B-D1CCF64E889D}" type="slidenum">
              <a:rPr lang="en-GB" sz="1200">
                <a:solidFill>
                  <a:srgbClr val="000000"/>
                </a:solidFill>
              </a:rPr>
              <a:pPr algn="r" eaLnBrk="1" hangingPunct="1"/>
              <a:t>14</a:t>
            </a:fld>
            <a:endParaRPr lang="en-GB" sz="1200" dirty="0">
              <a:solidFill>
                <a:srgbClr val="000000"/>
              </a:solidFill>
            </a:endParaRPr>
          </a:p>
        </p:txBody>
      </p:sp>
      <p:sp>
        <p:nvSpPr>
          <p:cNvPr id="21508" name="Rectangle 2"/>
          <p:cNvSpPr>
            <a:spLocks noGrp="1" noRot="1" noChangeAspect="1" noChangeArrowheads="1" noTextEdit="1"/>
          </p:cNvSpPr>
          <p:nvPr>
            <p:ph type="sldImg"/>
          </p:nvPr>
        </p:nvSpPr>
        <p:spPr>
          <a:xfrm>
            <a:off x="1113059" y="740450"/>
            <a:ext cx="4446059" cy="3702249"/>
          </a:xfrm>
          <a:ln/>
        </p:spPr>
      </p:sp>
      <p:sp>
        <p:nvSpPr>
          <p:cNvPr id="21509" name="Rectangle 3"/>
          <p:cNvSpPr>
            <a:spLocks noGrp="1" noChangeArrowheads="1"/>
          </p:cNvSpPr>
          <p:nvPr>
            <p:ph type="body" idx="1"/>
          </p:nvPr>
        </p:nvSpPr>
        <p:spPr>
          <a:xfrm>
            <a:off x="666909" y="4691230"/>
            <a:ext cx="5335270" cy="444269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z="1800" dirty="0"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7"/>
          <p:cNvSpPr txBox="1">
            <a:spLocks noGrp="1" noChangeArrowheads="1"/>
          </p:cNvSpPr>
          <p:nvPr/>
        </p:nvSpPr>
        <p:spPr bwMode="auto">
          <a:xfrm>
            <a:off x="3777607" y="9377316"/>
            <a:ext cx="2889938" cy="4936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eaLnBrk="0" hangingPunct="0">
              <a:defRPr sz="2200">
                <a:solidFill>
                  <a:schemeClr val="tx1"/>
                </a:solidFill>
                <a:latin typeface="Arial" charset="0"/>
                <a:cs typeface="Arial" charset="0"/>
              </a:defRPr>
            </a:lvl1pPr>
            <a:lvl2pPr marL="742950" indent="-285750" eaLnBrk="0" hangingPunct="0">
              <a:defRPr sz="2200">
                <a:solidFill>
                  <a:schemeClr val="tx1"/>
                </a:solidFill>
                <a:latin typeface="Arial" charset="0"/>
                <a:cs typeface="Arial" charset="0"/>
              </a:defRPr>
            </a:lvl2pPr>
            <a:lvl3pPr marL="1143000" indent="-228600" eaLnBrk="0" hangingPunct="0">
              <a:defRPr sz="2200">
                <a:solidFill>
                  <a:schemeClr val="tx1"/>
                </a:solidFill>
                <a:latin typeface="Arial" charset="0"/>
                <a:cs typeface="Arial" charset="0"/>
              </a:defRPr>
            </a:lvl3pPr>
            <a:lvl4pPr marL="1600200" indent="-228600" eaLnBrk="0" hangingPunct="0">
              <a:defRPr sz="2200">
                <a:solidFill>
                  <a:schemeClr val="tx1"/>
                </a:solidFill>
                <a:latin typeface="Arial" charset="0"/>
                <a:cs typeface="Arial" charset="0"/>
              </a:defRPr>
            </a:lvl4pPr>
            <a:lvl5pPr marL="2057400" indent="-228600" eaLnBrk="0" hangingPunct="0">
              <a:defRPr sz="2200">
                <a:solidFill>
                  <a:schemeClr val="tx1"/>
                </a:solidFill>
                <a:latin typeface="Arial" charset="0"/>
                <a:cs typeface="Arial" charset="0"/>
              </a:defRPr>
            </a:lvl5pPr>
            <a:lvl6pPr marL="2514600" indent="-228600" eaLnBrk="0" fontAlgn="base" hangingPunct="0">
              <a:spcBef>
                <a:spcPct val="0"/>
              </a:spcBef>
              <a:spcAft>
                <a:spcPct val="0"/>
              </a:spcAft>
              <a:defRPr sz="2200">
                <a:solidFill>
                  <a:schemeClr val="tx1"/>
                </a:solidFill>
                <a:latin typeface="Arial" charset="0"/>
                <a:cs typeface="Arial" charset="0"/>
              </a:defRPr>
            </a:lvl6pPr>
            <a:lvl7pPr marL="2971800" indent="-228600" eaLnBrk="0" fontAlgn="base" hangingPunct="0">
              <a:spcBef>
                <a:spcPct val="0"/>
              </a:spcBef>
              <a:spcAft>
                <a:spcPct val="0"/>
              </a:spcAft>
              <a:defRPr sz="2200">
                <a:solidFill>
                  <a:schemeClr val="tx1"/>
                </a:solidFill>
                <a:latin typeface="Arial" charset="0"/>
                <a:cs typeface="Arial" charset="0"/>
              </a:defRPr>
            </a:lvl7pPr>
            <a:lvl8pPr marL="3429000" indent="-228600" eaLnBrk="0" fontAlgn="base" hangingPunct="0">
              <a:spcBef>
                <a:spcPct val="0"/>
              </a:spcBef>
              <a:spcAft>
                <a:spcPct val="0"/>
              </a:spcAft>
              <a:defRPr sz="2200">
                <a:solidFill>
                  <a:schemeClr val="tx1"/>
                </a:solidFill>
                <a:latin typeface="Arial" charset="0"/>
                <a:cs typeface="Arial" charset="0"/>
              </a:defRPr>
            </a:lvl8pPr>
            <a:lvl9pPr marL="3886200" indent="-228600" eaLnBrk="0" fontAlgn="base" hangingPunct="0">
              <a:spcBef>
                <a:spcPct val="0"/>
              </a:spcBef>
              <a:spcAft>
                <a:spcPct val="0"/>
              </a:spcAft>
              <a:defRPr sz="2200">
                <a:solidFill>
                  <a:schemeClr val="tx1"/>
                </a:solidFill>
                <a:latin typeface="Arial" charset="0"/>
                <a:cs typeface="Arial" charset="0"/>
              </a:defRPr>
            </a:lvl9pPr>
          </a:lstStyle>
          <a:p>
            <a:pPr algn="r" eaLnBrk="1" hangingPunct="1"/>
            <a:fld id="{37158A93-5047-4B18-8BD4-C22F821643D9}" type="slidenum">
              <a:rPr lang="en-GB" sz="1200"/>
              <a:pPr algn="r" eaLnBrk="1" hangingPunct="1"/>
              <a:t>15</a:t>
            </a:fld>
            <a:endParaRPr lang="en-GB" sz="1200" dirty="0"/>
          </a:p>
        </p:txBody>
      </p:sp>
      <p:sp>
        <p:nvSpPr>
          <p:cNvPr id="21507" name="Rectangle 7"/>
          <p:cNvSpPr txBox="1">
            <a:spLocks noGrp="1" noChangeArrowheads="1"/>
          </p:cNvSpPr>
          <p:nvPr/>
        </p:nvSpPr>
        <p:spPr bwMode="auto">
          <a:xfrm>
            <a:off x="3777607" y="9377316"/>
            <a:ext cx="2889938" cy="4936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200">
                <a:solidFill>
                  <a:schemeClr val="tx1"/>
                </a:solidFill>
                <a:latin typeface="Arial" charset="0"/>
                <a:cs typeface="Arial" charset="0"/>
              </a:defRPr>
            </a:lvl1pPr>
            <a:lvl2pPr marL="742950" indent="-285750" eaLnBrk="0" hangingPunct="0">
              <a:defRPr sz="2200">
                <a:solidFill>
                  <a:schemeClr val="tx1"/>
                </a:solidFill>
                <a:latin typeface="Arial" charset="0"/>
                <a:cs typeface="Arial" charset="0"/>
              </a:defRPr>
            </a:lvl2pPr>
            <a:lvl3pPr marL="1143000" indent="-228600" eaLnBrk="0" hangingPunct="0">
              <a:defRPr sz="2200">
                <a:solidFill>
                  <a:schemeClr val="tx1"/>
                </a:solidFill>
                <a:latin typeface="Arial" charset="0"/>
                <a:cs typeface="Arial" charset="0"/>
              </a:defRPr>
            </a:lvl3pPr>
            <a:lvl4pPr marL="1600200" indent="-228600" eaLnBrk="0" hangingPunct="0">
              <a:defRPr sz="2200">
                <a:solidFill>
                  <a:schemeClr val="tx1"/>
                </a:solidFill>
                <a:latin typeface="Arial" charset="0"/>
                <a:cs typeface="Arial" charset="0"/>
              </a:defRPr>
            </a:lvl4pPr>
            <a:lvl5pPr marL="2057400" indent="-228600" eaLnBrk="0" hangingPunct="0">
              <a:defRPr sz="2200">
                <a:solidFill>
                  <a:schemeClr val="tx1"/>
                </a:solidFill>
                <a:latin typeface="Arial" charset="0"/>
                <a:cs typeface="Arial" charset="0"/>
              </a:defRPr>
            </a:lvl5pPr>
            <a:lvl6pPr marL="2514600" indent="-228600" eaLnBrk="0" fontAlgn="base" hangingPunct="0">
              <a:spcBef>
                <a:spcPct val="0"/>
              </a:spcBef>
              <a:spcAft>
                <a:spcPct val="0"/>
              </a:spcAft>
              <a:defRPr sz="2200">
                <a:solidFill>
                  <a:schemeClr val="tx1"/>
                </a:solidFill>
                <a:latin typeface="Arial" charset="0"/>
                <a:cs typeface="Arial" charset="0"/>
              </a:defRPr>
            </a:lvl6pPr>
            <a:lvl7pPr marL="2971800" indent="-228600" eaLnBrk="0" fontAlgn="base" hangingPunct="0">
              <a:spcBef>
                <a:spcPct val="0"/>
              </a:spcBef>
              <a:spcAft>
                <a:spcPct val="0"/>
              </a:spcAft>
              <a:defRPr sz="2200">
                <a:solidFill>
                  <a:schemeClr val="tx1"/>
                </a:solidFill>
                <a:latin typeface="Arial" charset="0"/>
                <a:cs typeface="Arial" charset="0"/>
              </a:defRPr>
            </a:lvl7pPr>
            <a:lvl8pPr marL="3429000" indent="-228600" eaLnBrk="0" fontAlgn="base" hangingPunct="0">
              <a:spcBef>
                <a:spcPct val="0"/>
              </a:spcBef>
              <a:spcAft>
                <a:spcPct val="0"/>
              </a:spcAft>
              <a:defRPr sz="2200">
                <a:solidFill>
                  <a:schemeClr val="tx1"/>
                </a:solidFill>
                <a:latin typeface="Arial" charset="0"/>
                <a:cs typeface="Arial" charset="0"/>
              </a:defRPr>
            </a:lvl8pPr>
            <a:lvl9pPr marL="3886200" indent="-228600" eaLnBrk="0" fontAlgn="base" hangingPunct="0">
              <a:spcBef>
                <a:spcPct val="0"/>
              </a:spcBef>
              <a:spcAft>
                <a:spcPct val="0"/>
              </a:spcAft>
              <a:defRPr sz="2200">
                <a:solidFill>
                  <a:schemeClr val="tx1"/>
                </a:solidFill>
                <a:latin typeface="Arial" charset="0"/>
                <a:cs typeface="Arial" charset="0"/>
              </a:defRPr>
            </a:lvl9pPr>
          </a:lstStyle>
          <a:p>
            <a:pPr algn="r" eaLnBrk="1" hangingPunct="1"/>
            <a:fld id="{68E09D5A-32F2-4386-877B-D1CCF64E889D}" type="slidenum">
              <a:rPr lang="en-GB" sz="1200">
                <a:solidFill>
                  <a:srgbClr val="000000"/>
                </a:solidFill>
              </a:rPr>
              <a:pPr algn="r" eaLnBrk="1" hangingPunct="1"/>
              <a:t>15</a:t>
            </a:fld>
            <a:endParaRPr lang="en-GB" sz="1200" dirty="0">
              <a:solidFill>
                <a:srgbClr val="000000"/>
              </a:solidFill>
            </a:endParaRPr>
          </a:p>
        </p:txBody>
      </p:sp>
      <p:sp>
        <p:nvSpPr>
          <p:cNvPr id="21508" name="Rectangle 2"/>
          <p:cNvSpPr>
            <a:spLocks noGrp="1" noRot="1" noChangeAspect="1" noChangeArrowheads="1" noTextEdit="1"/>
          </p:cNvSpPr>
          <p:nvPr>
            <p:ph type="sldImg"/>
          </p:nvPr>
        </p:nvSpPr>
        <p:spPr>
          <a:xfrm>
            <a:off x="868363" y="739775"/>
            <a:ext cx="4935537" cy="3703638"/>
          </a:xfrm>
          <a:ln/>
        </p:spPr>
      </p:sp>
      <p:sp>
        <p:nvSpPr>
          <p:cNvPr id="21509" name="Rectangle 3"/>
          <p:cNvSpPr>
            <a:spLocks noGrp="1" noChangeArrowheads="1"/>
          </p:cNvSpPr>
          <p:nvPr>
            <p:ph type="body" idx="1"/>
          </p:nvPr>
        </p:nvSpPr>
        <p:spPr>
          <a:xfrm>
            <a:off x="666909" y="4691230"/>
            <a:ext cx="5335270" cy="444269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z="1800" dirty="0"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130425"/>
            <a:ext cx="7772400" cy="1470025"/>
          </a:xfrm>
        </p:spPr>
        <p:txBody>
          <a:bodyPr/>
          <a:lstStyle/>
          <a:p>
            <a:r>
              <a:rPr lang="en-US" smtClean="0"/>
              <a:t>Click to edit Master title style</a:t>
            </a:r>
            <a:endParaRPr lang="fr-CA"/>
          </a:p>
        </p:txBody>
      </p:sp>
      <p:sp>
        <p:nvSpPr>
          <p:cNvPr id="3" name="Sous-titr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fr-CA"/>
          </a:p>
        </p:txBody>
      </p:sp>
      <p:sp>
        <p:nvSpPr>
          <p:cNvPr id="4" name="Espace réservé de la date 3"/>
          <p:cNvSpPr>
            <a:spLocks noGrp="1"/>
          </p:cNvSpPr>
          <p:nvPr>
            <p:ph type="dt" sz="half" idx="10"/>
          </p:nvPr>
        </p:nvSpPr>
        <p:spPr/>
        <p:txBody>
          <a:bodyPr/>
          <a:lstStyle>
            <a:lvl1pPr>
              <a:defRPr/>
            </a:lvl1pPr>
          </a:lstStyle>
          <a:p>
            <a:pPr>
              <a:defRPr/>
            </a:pPr>
            <a:fld id="{1531C6C1-DAFF-41A4-903F-99E00A218E82}" type="datetimeFigureOut">
              <a:rPr lang="fr-FR"/>
              <a:pPr>
                <a:defRPr/>
              </a:pPr>
              <a:t>16/10/2013</a:t>
            </a:fld>
            <a:endParaRPr lang="fr-CA"/>
          </a:p>
        </p:txBody>
      </p:sp>
      <p:sp>
        <p:nvSpPr>
          <p:cNvPr id="5" name="Espace réservé du pied de page 4"/>
          <p:cNvSpPr>
            <a:spLocks noGrp="1"/>
          </p:cNvSpPr>
          <p:nvPr>
            <p:ph type="ftr" sz="quarter" idx="11"/>
          </p:nvPr>
        </p:nvSpPr>
        <p:spPr/>
        <p:txBody>
          <a:bodyPr/>
          <a:lstStyle>
            <a:lvl1pPr>
              <a:defRPr/>
            </a:lvl1pPr>
          </a:lstStyle>
          <a:p>
            <a:pPr>
              <a:defRPr/>
            </a:pPr>
            <a:endParaRPr lang="fr-CA"/>
          </a:p>
        </p:txBody>
      </p:sp>
      <p:sp>
        <p:nvSpPr>
          <p:cNvPr id="6" name="Espace réservé du numéro de diapositive 5"/>
          <p:cNvSpPr>
            <a:spLocks noGrp="1"/>
          </p:cNvSpPr>
          <p:nvPr>
            <p:ph type="sldNum" sz="quarter" idx="12"/>
          </p:nvPr>
        </p:nvSpPr>
        <p:spPr/>
        <p:txBody>
          <a:bodyPr/>
          <a:lstStyle>
            <a:lvl1pPr>
              <a:defRPr/>
            </a:lvl1pPr>
          </a:lstStyle>
          <a:p>
            <a:pPr>
              <a:defRPr/>
            </a:pPr>
            <a:fld id="{1E67CE7B-A09D-4C89-A697-5A4EB702C1E0}" type="slidenum">
              <a:rPr lang="fr-CA"/>
              <a:pPr>
                <a:defRPr/>
              </a:pPr>
              <a:t>‹#›</a:t>
            </a:fld>
            <a:endParaRPr lang="fr-CA"/>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smtClean="0"/>
              <a:t>Click to edit Master title style</a:t>
            </a:r>
            <a:endParaRPr lang="fr-CA"/>
          </a:p>
        </p:txBody>
      </p:sp>
      <p:sp>
        <p:nvSpPr>
          <p:cNvPr id="3" name="Espace réservé du texte vertical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CA"/>
          </a:p>
        </p:txBody>
      </p:sp>
      <p:sp>
        <p:nvSpPr>
          <p:cNvPr id="4" name="Espace réservé de la date 3"/>
          <p:cNvSpPr>
            <a:spLocks noGrp="1"/>
          </p:cNvSpPr>
          <p:nvPr>
            <p:ph type="dt" sz="half" idx="10"/>
          </p:nvPr>
        </p:nvSpPr>
        <p:spPr/>
        <p:txBody>
          <a:bodyPr/>
          <a:lstStyle>
            <a:lvl1pPr>
              <a:defRPr/>
            </a:lvl1pPr>
          </a:lstStyle>
          <a:p>
            <a:pPr>
              <a:defRPr/>
            </a:pPr>
            <a:fld id="{7BD4A708-1C04-4940-AEF0-B55C5104ECAD}" type="datetimeFigureOut">
              <a:rPr lang="fr-FR"/>
              <a:pPr>
                <a:defRPr/>
              </a:pPr>
              <a:t>16/10/2013</a:t>
            </a:fld>
            <a:endParaRPr lang="fr-CA"/>
          </a:p>
        </p:txBody>
      </p:sp>
      <p:sp>
        <p:nvSpPr>
          <p:cNvPr id="5" name="Espace réservé du pied de page 4"/>
          <p:cNvSpPr>
            <a:spLocks noGrp="1"/>
          </p:cNvSpPr>
          <p:nvPr>
            <p:ph type="ftr" sz="quarter" idx="11"/>
          </p:nvPr>
        </p:nvSpPr>
        <p:spPr/>
        <p:txBody>
          <a:bodyPr/>
          <a:lstStyle>
            <a:lvl1pPr>
              <a:defRPr/>
            </a:lvl1pPr>
          </a:lstStyle>
          <a:p>
            <a:pPr>
              <a:defRPr/>
            </a:pPr>
            <a:endParaRPr lang="fr-CA"/>
          </a:p>
        </p:txBody>
      </p:sp>
      <p:sp>
        <p:nvSpPr>
          <p:cNvPr id="6" name="Espace réservé du numéro de diapositive 5"/>
          <p:cNvSpPr>
            <a:spLocks noGrp="1"/>
          </p:cNvSpPr>
          <p:nvPr>
            <p:ph type="sldNum" sz="quarter" idx="12"/>
          </p:nvPr>
        </p:nvSpPr>
        <p:spPr/>
        <p:txBody>
          <a:bodyPr/>
          <a:lstStyle>
            <a:lvl1pPr>
              <a:defRPr/>
            </a:lvl1pPr>
          </a:lstStyle>
          <a:p>
            <a:pPr>
              <a:defRPr/>
            </a:pPr>
            <a:fld id="{A66F7061-7EAE-4C07-B35B-048CFA3A2D53}" type="slidenum">
              <a:rPr lang="fr-CA"/>
              <a:pPr>
                <a:defRPr/>
              </a:pPr>
              <a:t>‹#›</a:t>
            </a:fld>
            <a:endParaRPr lang="fr-CA"/>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74638"/>
            <a:ext cx="2057400" cy="5851525"/>
          </a:xfrm>
        </p:spPr>
        <p:txBody>
          <a:bodyPr vert="eaVert"/>
          <a:lstStyle/>
          <a:p>
            <a:r>
              <a:rPr lang="en-US" smtClean="0"/>
              <a:t>Click to edit Master title style</a:t>
            </a:r>
            <a:endParaRPr lang="fr-CA"/>
          </a:p>
        </p:txBody>
      </p:sp>
      <p:sp>
        <p:nvSpPr>
          <p:cNvPr id="3" name="Espace réservé du texte vertical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CA"/>
          </a:p>
        </p:txBody>
      </p:sp>
      <p:sp>
        <p:nvSpPr>
          <p:cNvPr id="4" name="Espace réservé de la date 3"/>
          <p:cNvSpPr>
            <a:spLocks noGrp="1"/>
          </p:cNvSpPr>
          <p:nvPr>
            <p:ph type="dt" sz="half" idx="10"/>
          </p:nvPr>
        </p:nvSpPr>
        <p:spPr/>
        <p:txBody>
          <a:bodyPr/>
          <a:lstStyle>
            <a:lvl1pPr>
              <a:defRPr/>
            </a:lvl1pPr>
          </a:lstStyle>
          <a:p>
            <a:pPr>
              <a:defRPr/>
            </a:pPr>
            <a:fld id="{287B9CC4-C58D-4D38-8E12-D0615C85E2E4}" type="datetimeFigureOut">
              <a:rPr lang="fr-FR"/>
              <a:pPr>
                <a:defRPr/>
              </a:pPr>
              <a:t>16/10/2013</a:t>
            </a:fld>
            <a:endParaRPr lang="fr-CA"/>
          </a:p>
        </p:txBody>
      </p:sp>
      <p:sp>
        <p:nvSpPr>
          <p:cNvPr id="5" name="Espace réservé du pied de page 4"/>
          <p:cNvSpPr>
            <a:spLocks noGrp="1"/>
          </p:cNvSpPr>
          <p:nvPr>
            <p:ph type="ftr" sz="quarter" idx="11"/>
          </p:nvPr>
        </p:nvSpPr>
        <p:spPr/>
        <p:txBody>
          <a:bodyPr/>
          <a:lstStyle>
            <a:lvl1pPr>
              <a:defRPr/>
            </a:lvl1pPr>
          </a:lstStyle>
          <a:p>
            <a:pPr>
              <a:defRPr/>
            </a:pPr>
            <a:endParaRPr lang="fr-CA"/>
          </a:p>
        </p:txBody>
      </p:sp>
      <p:sp>
        <p:nvSpPr>
          <p:cNvPr id="6" name="Espace réservé du numéro de diapositive 5"/>
          <p:cNvSpPr>
            <a:spLocks noGrp="1"/>
          </p:cNvSpPr>
          <p:nvPr>
            <p:ph type="sldNum" sz="quarter" idx="12"/>
          </p:nvPr>
        </p:nvSpPr>
        <p:spPr/>
        <p:txBody>
          <a:bodyPr/>
          <a:lstStyle>
            <a:lvl1pPr>
              <a:defRPr/>
            </a:lvl1pPr>
          </a:lstStyle>
          <a:p>
            <a:pPr>
              <a:defRPr/>
            </a:pPr>
            <a:fld id="{61B78D3C-C9F6-425A-B617-857A37E9850C}" type="slidenum">
              <a:rPr lang="fr-CA"/>
              <a:pPr>
                <a:defRPr/>
              </a:pPr>
              <a:t>‹#›</a:t>
            </a:fld>
            <a:endParaRPr lang="fr-CA"/>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130425"/>
            <a:ext cx="7772400" cy="1470025"/>
          </a:xfrm>
        </p:spPr>
        <p:txBody>
          <a:bodyPr/>
          <a:lstStyle/>
          <a:p>
            <a:r>
              <a:rPr lang="en-US" smtClean="0"/>
              <a:t>Click to edit Master title style</a:t>
            </a:r>
            <a:endParaRPr lang="fr-CA"/>
          </a:p>
        </p:txBody>
      </p:sp>
      <p:sp>
        <p:nvSpPr>
          <p:cNvPr id="3" name="Sous-titr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fr-CA"/>
          </a:p>
        </p:txBody>
      </p:sp>
      <p:sp>
        <p:nvSpPr>
          <p:cNvPr id="4" name="Espace réservé de la date 3"/>
          <p:cNvSpPr>
            <a:spLocks noGrp="1"/>
          </p:cNvSpPr>
          <p:nvPr>
            <p:ph type="dt" sz="half" idx="10"/>
          </p:nvPr>
        </p:nvSpPr>
        <p:spPr/>
        <p:txBody>
          <a:bodyPr/>
          <a:lstStyle>
            <a:lvl1pPr>
              <a:defRPr/>
            </a:lvl1pPr>
          </a:lstStyle>
          <a:p>
            <a:pPr>
              <a:defRPr/>
            </a:pPr>
            <a:fld id="{1531C6C1-DAFF-41A4-903F-99E00A218E82}" type="datetimeFigureOut">
              <a:rPr lang="fr-FR">
                <a:solidFill>
                  <a:prstClr val="black">
                    <a:tint val="75000"/>
                  </a:prstClr>
                </a:solidFill>
              </a:rPr>
              <a:pPr>
                <a:defRPr/>
              </a:pPr>
              <a:t>16/10/2013</a:t>
            </a:fld>
            <a:endParaRPr lang="fr-CA">
              <a:solidFill>
                <a:prstClr val="black">
                  <a:tint val="75000"/>
                </a:prstClr>
              </a:solidFill>
            </a:endParaRPr>
          </a:p>
        </p:txBody>
      </p:sp>
      <p:sp>
        <p:nvSpPr>
          <p:cNvPr id="5" name="Espace réservé du pied de page 4"/>
          <p:cNvSpPr>
            <a:spLocks noGrp="1"/>
          </p:cNvSpPr>
          <p:nvPr>
            <p:ph type="ftr" sz="quarter" idx="11"/>
          </p:nvPr>
        </p:nvSpPr>
        <p:spPr/>
        <p:txBody>
          <a:bodyPr/>
          <a:lstStyle>
            <a:lvl1pPr>
              <a:defRPr/>
            </a:lvl1pPr>
          </a:lstStyle>
          <a:p>
            <a:pPr>
              <a:defRPr/>
            </a:pPr>
            <a:endParaRPr lang="fr-CA">
              <a:solidFill>
                <a:prstClr val="black">
                  <a:tint val="75000"/>
                </a:prstClr>
              </a:solidFill>
            </a:endParaRPr>
          </a:p>
        </p:txBody>
      </p:sp>
      <p:sp>
        <p:nvSpPr>
          <p:cNvPr id="6" name="Espace réservé du numéro de diapositive 5"/>
          <p:cNvSpPr>
            <a:spLocks noGrp="1"/>
          </p:cNvSpPr>
          <p:nvPr>
            <p:ph type="sldNum" sz="quarter" idx="12"/>
          </p:nvPr>
        </p:nvSpPr>
        <p:spPr/>
        <p:txBody>
          <a:bodyPr/>
          <a:lstStyle>
            <a:lvl1pPr>
              <a:defRPr/>
            </a:lvl1pPr>
          </a:lstStyle>
          <a:p>
            <a:pPr>
              <a:defRPr/>
            </a:pPr>
            <a:fld id="{1E67CE7B-A09D-4C89-A697-5A4EB702C1E0}" type="slidenum">
              <a:rPr lang="fr-CA">
                <a:solidFill>
                  <a:prstClr val="black">
                    <a:tint val="75000"/>
                  </a:prstClr>
                </a:solidFill>
              </a:rPr>
              <a:pPr>
                <a:defRPr/>
              </a:pPr>
              <a:t>‹#›</a:t>
            </a:fld>
            <a:endParaRPr lang="fr-CA">
              <a:solidFill>
                <a:prstClr val="black">
                  <a:tint val="75000"/>
                </a:prstClr>
              </a:solidFill>
            </a:endParaRPr>
          </a:p>
        </p:txBody>
      </p:sp>
    </p:spTree>
    <p:extLst>
      <p:ext uri="{BB962C8B-B14F-4D97-AF65-F5344CB8AC3E}">
        <p14:creationId xmlns:p14="http://schemas.microsoft.com/office/powerpoint/2010/main" val="182950270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smtClean="0"/>
              <a:t>Click to edit Master title style</a:t>
            </a:r>
            <a:endParaRPr lang="fr-CA"/>
          </a:p>
        </p:txBody>
      </p:sp>
      <p:sp>
        <p:nvSpPr>
          <p:cNvPr id="3" name="Espace réservé du contenu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CA"/>
          </a:p>
        </p:txBody>
      </p:sp>
      <p:sp>
        <p:nvSpPr>
          <p:cNvPr id="4" name="Espace réservé de la date 3"/>
          <p:cNvSpPr>
            <a:spLocks noGrp="1"/>
          </p:cNvSpPr>
          <p:nvPr>
            <p:ph type="dt" sz="half" idx="10"/>
          </p:nvPr>
        </p:nvSpPr>
        <p:spPr/>
        <p:txBody>
          <a:bodyPr/>
          <a:lstStyle>
            <a:lvl1pPr>
              <a:defRPr/>
            </a:lvl1pPr>
          </a:lstStyle>
          <a:p>
            <a:pPr>
              <a:defRPr/>
            </a:pPr>
            <a:fld id="{F777259C-DE37-463C-8831-7C1B39912A5A}" type="datetimeFigureOut">
              <a:rPr lang="fr-FR">
                <a:solidFill>
                  <a:prstClr val="black">
                    <a:tint val="75000"/>
                  </a:prstClr>
                </a:solidFill>
              </a:rPr>
              <a:pPr>
                <a:defRPr/>
              </a:pPr>
              <a:t>16/10/2013</a:t>
            </a:fld>
            <a:endParaRPr lang="fr-CA">
              <a:solidFill>
                <a:prstClr val="black">
                  <a:tint val="75000"/>
                </a:prstClr>
              </a:solidFill>
            </a:endParaRPr>
          </a:p>
        </p:txBody>
      </p:sp>
      <p:sp>
        <p:nvSpPr>
          <p:cNvPr id="5" name="Espace réservé du pied de page 4"/>
          <p:cNvSpPr>
            <a:spLocks noGrp="1"/>
          </p:cNvSpPr>
          <p:nvPr>
            <p:ph type="ftr" sz="quarter" idx="11"/>
          </p:nvPr>
        </p:nvSpPr>
        <p:spPr/>
        <p:txBody>
          <a:bodyPr/>
          <a:lstStyle>
            <a:lvl1pPr>
              <a:defRPr/>
            </a:lvl1pPr>
          </a:lstStyle>
          <a:p>
            <a:pPr>
              <a:defRPr/>
            </a:pPr>
            <a:endParaRPr lang="fr-CA">
              <a:solidFill>
                <a:prstClr val="black">
                  <a:tint val="75000"/>
                </a:prstClr>
              </a:solidFill>
            </a:endParaRPr>
          </a:p>
        </p:txBody>
      </p:sp>
      <p:sp>
        <p:nvSpPr>
          <p:cNvPr id="6" name="Espace réservé du numéro de diapositive 5"/>
          <p:cNvSpPr>
            <a:spLocks noGrp="1"/>
          </p:cNvSpPr>
          <p:nvPr>
            <p:ph type="sldNum" sz="quarter" idx="12"/>
          </p:nvPr>
        </p:nvSpPr>
        <p:spPr/>
        <p:txBody>
          <a:bodyPr/>
          <a:lstStyle>
            <a:lvl1pPr>
              <a:defRPr/>
            </a:lvl1pPr>
          </a:lstStyle>
          <a:p>
            <a:pPr>
              <a:defRPr/>
            </a:pPr>
            <a:fld id="{E5863384-BF29-4D20-A235-31E9871448FA}" type="slidenum">
              <a:rPr lang="fr-CA">
                <a:solidFill>
                  <a:prstClr val="black">
                    <a:tint val="75000"/>
                  </a:prstClr>
                </a:solidFill>
              </a:rPr>
              <a:pPr>
                <a:defRPr/>
              </a:pPr>
              <a:t>‹#›</a:t>
            </a:fld>
            <a:endParaRPr lang="fr-CA">
              <a:solidFill>
                <a:prstClr val="black">
                  <a:tint val="75000"/>
                </a:prstClr>
              </a:solidFill>
            </a:endParaRPr>
          </a:p>
        </p:txBody>
      </p:sp>
    </p:spTree>
    <p:extLst>
      <p:ext uri="{BB962C8B-B14F-4D97-AF65-F5344CB8AC3E}">
        <p14:creationId xmlns:p14="http://schemas.microsoft.com/office/powerpoint/2010/main" val="331093838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fr-CA"/>
          </a:p>
        </p:txBody>
      </p:sp>
      <p:sp>
        <p:nvSpPr>
          <p:cNvPr id="3" name="Espace réservé du texte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Espace réservé de la date 3"/>
          <p:cNvSpPr>
            <a:spLocks noGrp="1"/>
          </p:cNvSpPr>
          <p:nvPr>
            <p:ph type="dt" sz="half" idx="10"/>
          </p:nvPr>
        </p:nvSpPr>
        <p:spPr/>
        <p:txBody>
          <a:bodyPr/>
          <a:lstStyle>
            <a:lvl1pPr>
              <a:defRPr/>
            </a:lvl1pPr>
          </a:lstStyle>
          <a:p>
            <a:pPr>
              <a:defRPr/>
            </a:pPr>
            <a:fld id="{25DF2CE5-D9C2-44E4-8D49-AD5BD5FCF52E}" type="datetimeFigureOut">
              <a:rPr lang="fr-FR">
                <a:solidFill>
                  <a:prstClr val="black">
                    <a:tint val="75000"/>
                  </a:prstClr>
                </a:solidFill>
              </a:rPr>
              <a:pPr>
                <a:defRPr/>
              </a:pPr>
              <a:t>16/10/2013</a:t>
            </a:fld>
            <a:endParaRPr lang="fr-CA">
              <a:solidFill>
                <a:prstClr val="black">
                  <a:tint val="75000"/>
                </a:prstClr>
              </a:solidFill>
            </a:endParaRPr>
          </a:p>
        </p:txBody>
      </p:sp>
      <p:sp>
        <p:nvSpPr>
          <p:cNvPr id="5" name="Espace réservé du pied de page 4"/>
          <p:cNvSpPr>
            <a:spLocks noGrp="1"/>
          </p:cNvSpPr>
          <p:nvPr>
            <p:ph type="ftr" sz="quarter" idx="11"/>
          </p:nvPr>
        </p:nvSpPr>
        <p:spPr/>
        <p:txBody>
          <a:bodyPr/>
          <a:lstStyle>
            <a:lvl1pPr>
              <a:defRPr/>
            </a:lvl1pPr>
          </a:lstStyle>
          <a:p>
            <a:pPr>
              <a:defRPr/>
            </a:pPr>
            <a:endParaRPr lang="fr-CA">
              <a:solidFill>
                <a:prstClr val="black">
                  <a:tint val="75000"/>
                </a:prstClr>
              </a:solidFill>
            </a:endParaRPr>
          </a:p>
        </p:txBody>
      </p:sp>
      <p:sp>
        <p:nvSpPr>
          <p:cNvPr id="6" name="Espace réservé du numéro de diapositive 5"/>
          <p:cNvSpPr>
            <a:spLocks noGrp="1"/>
          </p:cNvSpPr>
          <p:nvPr>
            <p:ph type="sldNum" sz="quarter" idx="12"/>
          </p:nvPr>
        </p:nvSpPr>
        <p:spPr/>
        <p:txBody>
          <a:bodyPr/>
          <a:lstStyle>
            <a:lvl1pPr>
              <a:defRPr/>
            </a:lvl1pPr>
          </a:lstStyle>
          <a:p>
            <a:pPr>
              <a:defRPr/>
            </a:pPr>
            <a:fld id="{DAE4A013-E845-4EFB-B2AF-04C78122FCAB}" type="slidenum">
              <a:rPr lang="fr-CA">
                <a:solidFill>
                  <a:prstClr val="black">
                    <a:tint val="75000"/>
                  </a:prstClr>
                </a:solidFill>
              </a:rPr>
              <a:pPr>
                <a:defRPr/>
              </a:pPr>
              <a:t>‹#›</a:t>
            </a:fld>
            <a:endParaRPr lang="fr-CA">
              <a:solidFill>
                <a:prstClr val="black">
                  <a:tint val="75000"/>
                </a:prstClr>
              </a:solidFill>
            </a:endParaRPr>
          </a:p>
        </p:txBody>
      </p:sp>
    </p:spTree>
    <p:extLst>
      <p:ext uri="{BB962C8B-B14F-4D97-AF65-F5344CB8AC3E}">
        <p14:creationId xmlns:p14="http://schemas.microsoft.com/office/powerpoint/2010/main" val="9980030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smtClean="0"/>
              <a:t>Click to edit Master title style</a:t>
            </a:r>
            <a:endParaRPr lang="fr-CA"/>
          </a:p>
        </p:txBody>
      </p:sp>
      <p:sp>
        <p:nvSpPr>
          <p:cNvPr id="3" name="Espace réservé du conten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CA"/>
          </a:p>
        </p:txBody>
      </p:sp>
      <p:sp>
        <p:nvSpPr>
          <p:cNvPr id="4" name="Espace réservé du conten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CA"/>
          </a:p>
        </p:txBody>
      </p:sp>
      <p:sp>
        <p:nvSpPr>
          <p:cNvPr id="5" name="Espace réservé de la date 3"/>
          <p:cNvSpPr>
            <a:spLocks noGrp="1"/>
          </p:cNvSpPr>
          <p:nvPr>
            <p:ph type="dt" sz="half" idx="10"/>
          </p:nvPr>
        </p:nvSpPr>
        <p:spPr/>
        <p:txBody>
          <a:bodyPr/>
          <a:lstStyle>
            <a:lvl1pPr>
              <a:defRPr/>
            </a:lvl1pPr>
          </a:lstStyle>
          <a:p>
            <a:pPr>
              <a:defRPr/>
            </a:pPr>
            <a:fld id="{3EBF49DB-CFE7-4EAA-8E25-83B28A00120F}" type="datetimeFigureOut">
              <a:rPr lang="fr-FR">
                <a:solidFill>
                  <a:prstClr val="black">
                    <a:tint val="75000"/>
                  </a:prstClr>
                </a:solidFill>
              </a:rPr>
              <a:pPr>
                <a:defRPr/>
              </a:pPr>
              <a:t>16/10/2013</a:t>
            </a:fld>
            <a:endParaRPr lang="fr-CA">
              <a:solidFill>
                <a:prstClr val="black">
                  <a:tint val="75000"/>
                </a:prstClr>
              </a:solidFill>
            </a:endParaRPr>
          </a:p>
        </p:txBody>
      </p:sp>
      <p:sp>
        <p:nvSpPr>
          <p:cNvPr id="6" name="Espace réservé du pied de page 4"/>
          <p:cNvSpPr>
            <a:spLocks noGrp="1"/>
          </p:cNvSpPr>
          <p:nvPr>
            <p:ph type="ftr" sz="quarter" idx="11"/>
          </p:nvPr>
        </p:nvSpPr>
        <p:spPr/>
        <p:txBody>
          <a:bodyPr/>
          <a:lstStyle>
            <a:lvl1pPr>
              <a:defRPr/>
            </a:lvl1pPr>
          </a:lstStyle>
          <a:p>
            <a:pPr>
              <a:defRPr/>
            </a:pPr>
            <a:endParaRPr lang="fr-CA">
              <a:solidFill>
                <a:prstClr val="black">
                  <a:tint val="75000"/>
                </a:prstClr>
              </a:solidFill>
            </a:endParaRPr>
          </a:p>
        </p:txBody>
      </p:sp>
      <p:sp>
        <p:nvSpPr>
          <p:cNvPr id="7" name="Espace réservé du numéro de diapositive 5"/>
          <p:cNvSpPr>
            <a:spLocks noGrp="1"/>
          </p:cNvSpPr>
          <p:nvPr>
            <p:ph type="sldNum" sz="quarter" idx="12"/>
          </p:nvPr>
        </p:nvSpPr>
        <p:spPr/>
        <p:txBody>
          <a:bodyPr/>
          <a:lstStyle>
            <a:lvl1pPr>
              <a:defRPr/>
            </a:lvl1pPr>
          </a:lstStyle>
          <a:p>
            <a:pPr>
              <a:defRPr/>
            </a:pPr>
            <a:fld id="{C9A974DA-DF24-459F-B33B-E792E513C231}" type="slidenum">
              <a:rPr lang="fr-CA">
                <a:solidFill>
                  <a:prstClr val="black">
                    <a:tint val="75000"/>
                  </a:prstClr>
                </a:solidFill>
              </a:rPr>
              <a:pPr>
                <a:defRPr/>
              </a:pPr>
              <a:t>‹#›</a:t>
            </a:fld>
            <a:endParaRPr lang="fr-CA">
              <a:solidFill>
                <a:prstClr val="black">
                  <a:tint val="75000"/>
                </a:prstClr>
              </a:solidFill>
            </a:endParaRPr>
          </a:p>
        </p:txBody>
      </p:sp>
    </p:spTree>
    <p:extLst>
      <p:ext uri="{BB962C8B-B14F-4D97-AF65-F5344CB8AC3E}">
        <p14:creationId xmlns:p14="http://schemas.microsoft.com/office/powerpoint/2010/main" val="314955437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en-US" smtClean="0"/>
              <a:t>Click to edit Master title style</a:t>
            </a:r>
            <a:endParaRPr lang="fr-CA"/>
          </a:p>
        </p:txBody>
      </p:sp>
      <p:sp>
        <p:nvSpPr>
          <p:cNvPr id="3" name="Espace réservé du text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Espace réservé du conten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CA"/>
          </a:p>
        </p:txBody>
      </p:sp>
      <p:sp>
        <p:nvSpPr>
          <p:cNvPr id="5" name="Espace réservé du texte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Espace réservé du conten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CA"/>
          </a:p>
        </p:txBody>
      </p:sp>
      <p:sp>
        <p:nvSpPr>
          <p:cNvPr id="7" name="Espace réservé de la date 3"/>
          <p:cNvSpPr>
            <a:spLocks noGrp="1"/>
          </p:cNvSpPr>
          <p:nvPr>
            <p:ph type="dt" sz="half" idx="10"/>
          </p:nvPr>
        </p:nvSpPr>
        <p:spPr/>
        <p:txBody>
          <a:bodyPr/>
          <a:lstStyle>
            <a:lvl1pPr>
              <a:defRPr/>
            </a:lvl1pPr>
          </a:lstStyle>
          <a:p>
            <a:pPr>
              <a:defRPr/>
            </a:pPr>
            <a:fld id="{B185A110-E2E3-49E8-B23C-59CDDE3DF29D}" type="datetimeFigureOut">
              <a:rPr lang="fr-FR">
                <a:solidFill>
                  <a:prstClr val="black">
                    <a:tint val="75000"/>
                  </a:prstClr>
                </a:solidFill>
              </a:rPr>
              <a:pPr>
                <a:defRPr/>
              </a:pPr>
              <a:t>16/10/2013</a:t>
            </a:fld>
            <a:endParaRPr lang="fr-CA">
              <a:solidFill>
                <a:prstClr val="black">
                  <a:tint val="75000"/>
                </a:prstClr>
              </a:solidFill>
            </a:endParaRPr>
          </a:p>
        </p:txBody>
      </p:sp>
      <p:sp>
        <p:nvSpPr>
          <p:cNvPr id="8" name="Espace réservé du pied de page 4"/>
          <p:cNvSpPr>
            <a:spLocks noGrp="1"/>
          </p:cNvSpPr>
          <p:nvPr>
            <p:ph type="ftr" sz="quarter" idx="11"/>
          </p:nvPr>
        </p:nvSpPr>
        <p:spPr/>
        <p:txBody>
          <a:bodyPr/>
          <a:lstStyle>
            <a:lvl1pPr>
              <a:defRPr/>
            </a:lvl1pPr>
          </a:lstStyle>
          <a:p>
            <a:pPr>
              <a:defRPr/>
            </a:pPr>
            <a:endParaRPr lang="fr-CA">
              <a:solidFill>
                <a:prstClr val="black">
                  <a:tint val="75000"/>
                </a:prstClr>
              </a:solidFill>
            </a:endParaRPr>
          </a:p>
        </p:txBody>
      </p:sp>
      <p:sp>
        <p:nvSpPr>
          <p:cNvPr id="9" name="Espace réservé du numéro de diapositive 5"/>
          <p:cNvSpPr>
            <a:spLocks noGrp="1"/>
          </p:cNvSpPr>
          <p:nvPr>
            <p:ph type="sldNum" sz="quarter" idx="12"/>
          </p:nvPr>
        </p:nvSpPr>
        <p:spPr/>
        <p:txBody>
          <a:bodyPr/>
          <a:lstStyle>
            <a:lvl1pPr>
              <a:defRPr/>
            </a:lvl1pPr>
          </a:lstStyle>
          <a:p>
            <a:pPr>
              <a:defRPr/>
            </a:pPr>
            <a:fld id="{A7254C32-F372-4590-9798-688E4D149765}" type="slidenum">
              <a:rPr lang="fr-CA">
                <a:solidFill>
                  <a:prstClr val="black">
                    <a:tint val="75000"/>
                  </a:prstClr>
                </a:solidFill>
              </a:rPr>
              <a:pPr>
                <a:defRPr/>
              </a:pPr>
              <a:t>‹#›</a:t>
            </a:fld>
            <a:endParaRPr lang="fr-CA">
              <a:solidFill>
                <a:prstClr val="black">
                  <a:tint val="75000"/>
                </a:prstClr>
              </a:solidFill>
            </a:endParaRPr>
          </a:p>
        </p:txBody>
      </p:sp>
    </p:spTree>
    <p:extLst>
      <p:ext uri="{BB962C8B-B14F-4D97-AF65-F5344CB8AC3E}">
        <p14:creationId xmlns:p14="http://schemas.microsoft.com/office/powerpoint/2010/main" val="5092191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smtClean="0"/>
              <a:t>Click to edit Master title style</a:t>
            </a:r>
            <a:endParaRPr lang="fr-CA"/>
          </a:p>
        </p:txBody>
      </p:sp>
      <p:sp>
        <p:nvSpPr>
          <p:cNvPr id="3" name="Espace réservé de la date 3"/>
          <p:cNvSpPr>
            <a:spLocks noGrp="1"/>
          </p:cNvSpPr>
          <p:nvPr>
            <p:ph type="dt" sz="half" idx="10"/>
          </p:nvPr>
        </p:nvSpPr>
        <p:spPr/>
        <p:txBody>
          <a:bodyPr/>
          <a:lstStyle>
            <a:lvl1pPr>
              <a:defRPr/>
            </a:lvl1pPr>
          </a:lstStyle>
          <a:p>
            <a:pPr>
              <a:defRPr/>
            </a:pPr>
            <a:fld id="{11EEC220-4783-4B7C-B6EC-FDDBF3394847}" type="datetimeFigureOut">
              <a:rPr lang="fr-FR">
                <a:solidFill>
                  <a:prstClr val="black">
                    <a:tint val="75000"/>
                  </a:prstClr>
                </a:solidFill>
              </a:rPr>
              <a:pPr>
                <a:defRPr/>
              </a:pPr>
              <a:t>16/10/2013</a:t>
            </a:fld>
            <a:endParaRPr lang="fr-CA">
              <a:solidFill>
                <a:prstClr val="black">
                  <a:tint val="75000"/>
                </a:prstClr>
              </a:solidFill>
            </a:endParaRPr>
          </a:p>
        </p:txBody>
      </p:sp>
      <p:sp>
        <p:nvSpPr>
          <p:cNvPr id="4" name="Espace réservé du pied de page 4"/>
          <p:cNvSpPr>
            <a:spLocks noGrp="1"/>
          </p:cNvSpPr>
          <p:nvPr>
            <p:ph type="ftr" sz="quarter" idx="11"/>
          </p:nvPr>
        </p:nvSpPr>
        <p:spPr/>
        <p:txBody>
          <a:bodyPr/>
          <a:lstStyle>
            <a:lvl1pPr>
              <a:defRPr/>
            </a:lvl1pPr>
          </a:lstStyle>
          <a:p>
            <a:pPr>
              <a:defRPr/>
            </a:pPr>
            <a:endParaRPr lang="fr-CA">
              <a:solidFill>
                <a:prstClr val="black">
                  <a:tint val="75000"/>
                </a:prstClr>
              </a:solidFill>
            </a:endParaRPr>
          </a:p>
        </p:txBody>
      </p:sp>
      <p:sp>
        <p:nvSpPr>
          <p:cNvPr id="5" name="Espace réservé du numéro de diapositive 5"/>
          <p:cNvSpPr>
            <a:spLocks noGrp="1"/>
          </p:cNvSpPr>
          <p:nvPr>
            <p:ph type="sldNum" sz="quarter" idx="12"/>
          </p:nvPr>
        </p:nvSpPr>
        <p:spPr/>
        <p:txBody>
          <a:bodyPr/>
          <a:lstStyle>
            <a:lvl1pPr>
              <a:defRPr/>
            </a:lvl1pPr>
          </a:lstStyle>
          <a:p>
            <a:pPr>
              <a:defRPr/>
            </a:pPr>
            <a:fld id="{4ACDB609-7B26-4F6A-9305-662970D18D96}" type="slidenum">
              <a:rPr lang="fr-CA">
                <a:solidFill>
                  <a:prstClr val="black">
                    <a:tint val="75000"/>
                  </a:prstClr>
                </a:solidFill>
              </a:rPr>
              <a:pPr>
                <a:defRPr/>
              </a:pPr>
              <a:t>‹#›</a:t>
            </a:fld>
            <a:endParaRPr lang="fr-CA">
              <a:solidFill>
                <a:prstClr val="black">
                  <a:tint val="75000"/>
                </a:prstClr>
              </a:solidFill>
            </a:endParaRPr>
          </a:p>
        </p:txBody>
      </p:sp>
    </p:spTree>
    <p:extLst>
      <p:ext uri="{BB962C8B-B14F-4D97-AF65-F5344CB8AC3E}">
        <p14:creationId xmlns:p14="http://schemas.microsoft.com/office/powerpoint/2010/main" val="108278681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3"/>
          <p:cNvSpPr>
            <a:spLocks noGrp="1"/>
          </p:cNvSpPr>
          <p:nvPr>
            <p:ph type="dt" sz="half" idx="10"/>
          </p:nvPr>
        </p:nvSpPr>
        <p:spPr/>
        <p:txBody>
          <a:bodyPr/>
          <a:lstStyle>
            <a:lvl1pPr>
              <a:defRPr/>
            </a:lvl1pPr>
          </a:lstStyle>
          <a:p>
            <a:pPr>
              <a:defRPr/>
            </a:pPr>
            <a:fld id="{4D3787CE-844F-4BD6-8581-0FDE2A7AA650}" type="datetimeFigureOut">
              <a:rPr lang="fr-FR">
                <a:solidFill>
                  <a:prstClr val="black">
                    <a:tint val="75000"/>
                  </a:prstClr>
                </a:solidFill>
              </a:rPr>
              <a:pPr>
                <a:defRPr/>
              </a:pPr>
              <a:t>16/10/2013</a:t>
            </a:fld>
            <a:endParaRPr lang="fr-CA">
              <a:solidFill>
                <a:prstClr val="black">
                  <a:tint val="75000"/>
                </a:prstClr>
              </a:solidFill>
            </a:endParaRPr>
          </a:p>
        </p:txBody>
      </p:sp>
      <p:sp>
        <p:nvSpPr>
          <p:cNvPr id="3" name="Espace réservé du pied de page 4"/>
          <p:cNvSpPr>
            <a:spLocks noGrp="1"/>
          </p:cNvSpPr>
          <p:nvPr>
            <p:ph type="ftr" sz="quarter" idx="11"/>
          </p:nvPr>
        </p:nvSpPr>
        <p:spPr/>
        <p:txBody>
          <a:bodyPr/>
          <a:lstStyle>
            <a:lvl1pPr>
              <a:defRPr/>
            </a:lvl1pPr>
          </a:lstStyle>
          <a:p>
            <a:pPr>
              <a:defRPr/>
            </a:pPr>
            <a:endParaRPr lang="fr-CA">
              <a:solidFill>
                <a:prstClr val="black">
                  <a:tint val="75000"/>
                </a:prstClr>
              </a:solidFill>
            </a:endParaRPr>
          </a:p>
        </p:txBody>
      </p:sp>
      <p:sp>
        <p:nvSpPr>
          <p:cNvPr id="4" name="Espace réservé du numéro de diapositive 5"/>
          <p:cNvSpPr>
            <a:spLocks noGrp="1"/>
          </p:cNvSpPr>
          <p:nvPr>
            <p:ph type="sldNum" sz="quarter" idx="12"/>
          </p:nvPr>
        </p:nvSpPr>
        <p:spPr/>
        <p:txBody>
          <a:bodyPr/>
          <a:lstStyle>
            <a:lvl1pPr>
              <a:defRPr/>
            </a:lvl1pPr>
          </a:lstStyle>
          <a:p>
            <a:pPr>
              <a:defRPr/>
            </a:pPr>
            <a:fld id="{B1F5894F-234E-480A-921E-ADB47FDEF2C4}" type="slidenum">
              <a:rPr lang="fr-CA">
                <a:solidFill>
                  <a:prstClr val="black">
                    <a:tint val="75000"/>
                  </a:prstClr>
                </a:solidFill>
              </a:rPr>
              <a:pPr>
                <a:defRPr/>
              </a:pPr>
              <a:t>‹#›</a:t>
            </a:fld>
            <a:endParaRPr lang="fr-CA">
              <a:solidFill>
                <a:prstClr val="black">
                  <a:tint val="75000"/>
                </a:prstClr>
              </a:solidFill>
            </a:endParaRPr>
          </a:p>
        </p:txBody>
      </p:sp>
    </p:spTree>
    <p:extLst>
      <p:ext uri="{BB962C8B-B14F-4D97-AF65-F5344CB8AC3E}">
        <p14:creationId xmlns:p14="http://schemas.microsoft.com/office/powerpoint/2010/main" val="258258230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fr-CA"/>
          </a:p>
        </p:txBody>
      </p:sp>
      <p:sp>
        <p:nvSpPr>
          <p:cNvPr id="3" name="Espace réservé du conten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CA"/>
          </a:p>
        </p:txBody>
      </p:sp>
      <p:sp>
        <p:nvSpPr>
          <p:cNvPr id="4" name="Espace réservé du texte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Espace réservé de la date 3"/>
          <p:cNvSpPr>
            <a:spLocks noGrp="1"/>
          </p:cNvSpPr>
          <p:nvPr>
            <p:ph type="dt" sz="half" idx="10"/>
          </p:nvPr>
        </p:nvSpPr>
        <p:spPr/>
        <p:txBody>
          <a:bodyPr/>
          <a:lstStyle>
            <a:lvl1pPr>
              <a:defRPr/>
            </a:lvl1pPr>
          </a:lstStyle>
          <a:p>
            <a:pPr>
              <a:defRPr/>
            </a:pPr>
            <a:fld id="{2D2AE44C-7EF0-4CE1-9BD3-C040C588985F}" type="datetimeFigureOut">
              <a:rPr lang="fr-FR">
                <a:solidFill>
                  <a:prstClr val="black">
                    <a:tint val="75000"/>
                  </a:prstClr>
                </a:solidFill>
              </a:rPr>
              <a:pPr>
                <a:defRPr/>
              </a:pPr>
              <a:t>16/10/2013</a:t>
            </a:fld>
            <a:endParaRPr lang="fr-CA">
              <a:solidFill>
                <a:prstClr val="black">
                  <a:tint val="75000"/>
                </a:prstClr>
              </a:solidFill>
            </a:endParaRPr>
          </a:p>
        </p:txBody>
      </p:sp>
      <p:sp>
        <p:nvSpPr>
          <p:cNvPr id="6" name="Espace réservé du pied de page 4"/>
          <p:cNvSpPr>
            <a:spLocks noGrp="1"/>
          </p:cNvSpPr>
          <p:nvPr>
            <p:ph type="ftr" sz="quarter" idx="11"/>
          </p:nvPr>
        </p:nvSpPr>
        <p:spPr/>
        <p:txBody>
          <a:bodyPr/>
          <a:lstStyle>
            <a:lvl1pPr>
              <a:defRPr/>
            </a:lvl1pPr>
          </a:lstStyle>
          <a:p>
            <a:pPr>
              <a:defRPr/>
            </a:pPr>
            <a:endParaRPr lang="fr-CA">
              <a:solidFill>
                <a:prstClr val="black">
                  <a:tint val="75000"/>
                </a:prstClr>
              </a:solidFill>
            </a:endParaRPr>
          </a:p>
        </p:txBody>
      </p:sp>
      <p:sp>
        <p:nvSpPr>
          <p:cNvPr id="7" name="Espace réservé du numéro de diapositive 5"/>
          <p:cNvSpPr>
            <a:spLocks noGrp="1"/>
          </p:cNvSpPr>
          <p:nvPr>
            <p:ph type="sldNum" sz="quarter" idx="12"/>
          </p:nvPr>
        </p:nvSpPr>
        <p:spPr/>
        <p:txBody>
          <a:bodyPr/>
          <a:lstStyle>
            <a:lvl1pPr>
              <a:defRPr/>
            </a:lvl1pPr>
          </a:lstStyle>
          <a:p>
            <a:pPr>
              <a:defRPr/>
            </a:pPr>
            <a:fld id="{B268D2B9-10E9-4B36-BCD5-10AA7D4F3A95}" type="slidenum">
              <a:rPr lang="fr-CA">
                <a:solidFill>
                  <a:prstClr val="black">
                    <a:tint val="75000"/>
                  </a:prstClr>
                </a:solidFill>
              </a:rPr>
              <a:pPr>
                <a:defRPr/>
              </a:pPr>
              <a:t>‹#›</a:t>
            </a:fld>
            <a:endParaRPr lang="fr-CA">
              <a:solidFill>
                <a:prstClr val="black">
                  <a:tint val="75000"/>
                </a:prstClr>
              </a:solidFill>
            </a:endParaRPr>
          </a:p>
        </p:txBody>
      </p:sp>
    </p:spTree>
    <p:extLst>
      <p:ext uri="{BB962C8B-B14F-4D97-AF65-F5344CB8AC3E}">
        <p14:creationId xmlns:p14="http://schemas.microsoft.com/office/powerpoint/2010/main" val="22513481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smtClean="0"/>
              <a:t>Click to edit Master title style</a:t>
            </a:r>
            <a:endParaRPr lang="fr-CA"/>
          </a:p>
        </p:txBody>
      </p:sp>
      <p:sp>
        <p:nvSpPr>
          <p:cNvPr id="3" name="Espace réservé du contenu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CA"/>
          </a:p>
        </p:txBody>
      </p:sp>
      <p:sp>
        <p:nvSpPr>
          <p:cNvPr id="4" name="Espace réservé de la date 3"/>
          <p:cNvSpPr>
            <a:spLocks noGrp="1"/>
          </p:cNvSpPr>
          <p:nvPr>
            <p:ph type="dt" sz="half" idx="10"/>
          </p:nvPr>
        </p:nvSpPr>
        <p:spPr/>
        <p:txBody>
          <a:bodyPr/>
          <a:lstStyle>
            <a:lvl1pPr>
              <a:defRPr/>
            </a:lvl1pPr>
          </a:lstStyle>
          <a:p>
            <a:pPr>
              <a:defRPr/>
            </a:pPr>
            <a:fld id="{F777259C-DE37-463C-8831-7C1B39912A5A}" type="datetimeFigureOut">
              <a:rPr lang="fr-FR"/>
              <a:pPr>
                <a:defRPr/>
              </a:pPr>
              <a:t>16/10/2013</a:t>
            </a:fld>
            <a:endParaRPr lang="fr-CA"/>
          </a:p>
        </p:txBody>
      </p:sp>
      <p:sp>
        <p:nvSpPr>
          <p:cNvPr id="5" name="Espace réservé du pied de page 4"/>
          <p:cNvSpPr>
            <a:spLocks noGrp="1"/>
          </p:cNvSpPr>
          <p:nvPr>
            <p:ph type="ftr" sz="quarter" idx="11"/>
          </p:nvPr>
        </p:nvSpPr>
        <p:spPr/>
        <p:txBody>
          <a:bodyPr/>
          <a:lstStyle>
            <a:lvl1pPr>
              <a:defRPr/>
            </a:lvl1pPr>
          </a:lstStyle>
          <a:p>
            <a:pPr>
              <a:defRPr/>
            </a:pPr>
            <a:endParaRPr lang="fr-CA"/>
          </a:p>
        </p:txBody>
      </p:sp>
      <p:sp>
        <p:nvSpPr>
          <p:cNvPr id="6" name="Espace réservé du numéro de diapositive 5"/>
          <p:cNvSpPr>
            <a:spLocks noGrp="1"/>
          </p:cNvSpPr>
          <p:nvPr>
            <p:ph type="sldNum" sz="quarter" idx="12"/>
          </p:nvPr>
        </p:nvSpPr>
        <p:spPr/>
        <p:txBody>
          <a:bodyPr/>
          <a:lstStyle>
            <a:lvl1pPr>
              <a:defRPr/>
            </a:lvl1pPr>
          </a:lstStyle>
          <a:p>
            <a:pPr>
              <a:defRPr/>
            </a:pPr>
            <a:fld id="{E5863384-BF29-4D20-A235-31E9871448FA}" type="slidenum">
              <a:rPr lang="fr-CA"/>
              <a:pPr>
                <a:defRPr/>
              </a:pPr>
              <a:t>‹#›</a:t>
            </a:fld>
            <a:endParaRPr lang="fr-CA"/>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fr-CA"/>
          </a:p>
        </p:txBody>
      </p:sp>
      <p:sp>
        <p:nvSpPr>
          <p:cNvPr id="3" name="Espace réservé pour une image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fr-CA" noProof="0" smtClean="0"/>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Espace réservé de la date 3"/>
          <p:cNvSpPr>
            <a:spLocks noGrp="1"/>
          </p:cNvSpPr>
          <p:nvPr>
            <p:ph type="dt" sz="half" idx="10"/>
          </p:nvPr>
        </p:nvSpPr>
        <p:spPr/>
        <p:txBody>
          <a:bodyPr/>
          <a:lstStyle>
            <a:lvl1pPr>
              <a:defRPr/>
            </a:lvl1pPr>
          </a:lstStyle>
          <a:p>
            <a:pPr>
              <a:defRPr/>
            </a:pPr>
            <a:fld id="{F3AD27D6-7B85-4A17-B5D5-D072D6A3DC28}" type="datetimeFigureOut">
              <a:rPr lang="fr-FR">
                <a:solidFill>
                  <a:prstClr val="black">
                    <a:tint val="75000"/>
                  </a:prstClr>
                </a:solidFill>
              </a:rPr>
              <a:pPr>
                <a:defRPr/>
              </a:pPr>
              <a:t>16/10/2013</a:t>
            </a:fld>
            <a:endParaRPr lang="fr-CA">
              <a:solidFill>
                <a:prstClr val="black">
                  <a:tint val="75000"/>
                </a:prstClr>
              </a:solidFill>
            </a:endParaRPr>
          </a:p>
        </p:txBody>
      </p:sp>
      <p:sp>
        <p:nvSpPr>
          <p:cNvPr id="6" name="Espace réservé du pied de page 4"/>
          <p:cNvSpPr>
            <a:spLocks noGrp="1"/>
          </p:cNvSpPr>
          <p:nvPr>
            <p:ph type="ftr" sz="quarter" idx="11"/>
          </p:nvPr>
        </p:nvSpPr>
        <p:spPr/>
        <p:txBody>
          <a:bodyPr/>
          <a:lstStyle>
            <a:lvl1pPr>
              <a:defRPr/>
            </a:lvl1pPr>
          </a:lstStyle>
          <a:p>
            <a:pPr>
              <a:defRPr/>
            </a:pPr>
            <a:endParaRPr lang="fr-CA">
              <a:solidFill>
                <a:prstClr val="black">
                  <a:tint val="75000"/>
                </a:prstClr>
              </a:solidFill>
            </a:endParaRPr>
          </a:p>
        </p:txBody>
      </p:sp>
      <p:sp>
        <p:nvSpPr>
          <p:cNvPr id="7" name="Espace réservé du numéro de diapositive 5"/>
          <p:cNvSpPr>
            <a:spLocks noGrp="1"/>
          </p:cNvSpPr>
          <p:nvPr>
            <p:ph type="sldNum" sz="quarter" idx="12"/>
          </p:nvPr>
        </p:nvSpPr>
        <p:spPr/>
        <p:txBody>
          <a:bodyPr/>
          <a:lstStyle>
            <a:lvl1pPr>
              <a:defRPr/>
            </a:lvl1pPr>
          </a:lstStyle>
          <a:p>
            <a:pPr>
              <a:defRPr/>
            </a:pPr>
            <a:fld id="{4693A450-1672-410C-AA00-8F477BAE4421}" type="slidenum">
              <a:rPr lang="fr-CA">
                <a:solidFill>
                  <a:prstClr val="black">
                    <a:tint val="75000"/>
                  </a:prstClr>
                </a:solidFill>
              </a:rPr>
              <a:pPr>
                <a:defRPr/>
              </a:pPr>
              <a:t>‹#›</a:t>
            </a:fld>
            <a:endParaRPr lang="fr-CA">
              <a:solidFill>
                <a:prstClr val="black">
                  <a:tint val="75000"/>
                </a:prstClr>
              </a:solidFill>
            </a:endParaRPr>
          </a:p>
        </p:txBody>
      </p:sp>
    </p:spTree>
    <p:extLst>
      <p:ext uri="{BB962C8B-B14F-4D97-AF65-F5344CB8AC3E}">
        <p14:creationId xmlns:p14="http://schemas.microsoft.com/office/powerpoint/2010/main" val="315202755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smtClean="0"/>
              <a:t>Click to edit Master title style</a:t>
            </a:r>
            <a:endParaRPr lang="fr-CA"/>
          </a:p>
        </p:txBody>
      </p:sp>
      <p:sp>
        <p:nvSpPr>
          <p:cNvPr id="3" name="Espace réservé du texte vertical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CA"/>
          </a:p>
        </p:txBody>
      </p:sp>
      <p:sp>
        <p:nvSpPr>
          <p:cNvPr id="4" name="Espace réservé de la date 3"/>
          <p:cNvSpPr>
            <a:spLocks noGrp="1"/>
          </p:cNvSpPr>
          <p:nvPr>
            <p:ph type="dt" sz="half" idx="10"/>
          </p:nvPr>
        </p:nvSpPr>
        <p:spPr/>
        <p:txBody>
          <a:bodyPr/>
          <a:lstStyle>
            <a:lvl1pPr>
              <a:defRPr/>
            </a:lvl1pPr>
          </a:lstStyle>
          <a:p>
            <a:pPr>
              <a:defRPr/>
            </a:pPr>
            <a:fld id="{7BD4A708-1C04-4940-AEF0-B55C5104ECAD}" type="datetimeFigureOut">
              <a:rPr lang="fr-FR">
                <a:solidFill>
                  <a:prstClr val="black">
                    <a:tint val="75000"/>
                  </a:prstClr>
                </a:solidFill>
              </a:rPr>
              <a:pPr>
                <a:defRPr/>
              </a:pPr>
              <a:t>16/10/2013</a:t>
            </a:fld>
            <a:endParaRPr lang="fr-CA">
              <a:solidFill>
                <a:prstClr val="black">
                  <a:tint val="75000"/>
                </a:prstClr>
              </a:solidFill>
            </a:endParaRPr>
          </a:p>
        </p:txBody>
      </p:sp>
      <p:sp>
        <p:nvSpPr>
          <p:cNvPr id="5" name="Espace réservé du pied de page 4"/>
          <p:cNvSpPr>
            <a:spLocks noGrp="1"/>
          </p:cNvSpPr>
          <p:nvPr>
            <p:ph type="ftr" sz="quarter" idx="11"/>
          </p:nvPr>
        </p:nvSpPr>
        <p:spPr/>
        <p:txBody>
          <a:bodyPr/>
          <a:lstStyle>
            <a:lvl1pPr>
              <a:defRPr/>
            </a:lvl1pPr>
          </a:lstStyle>
          <a:p>
            <a:pPr>
              <a:defRPr/>
            </a:pPr>
            <a:endParaRPr lang="fr-CA">
              <a:solidFill>
                <a:prstClr val="black">
                  <a:tint val="75000"/>
                </a:prstClr>
              </a:solidFill>
            </a:endParaRPr>
          </a:p>
        </p:txBody>
      </p:sp>
      <p:sp>
        <p:nvSpPr>
          <p:cNvPr id="6" name="Espace réservé du numéro de diapositive 5"/>
          <p:cNvSpPr>
            <a:spLocks noGrp="1"/>
          </p:cNvSpPr>
          <p:nvPr>
            <p:ph type="sldNum" sz="quarter" idx="12"/>
          </p:nvPr>
        </p:nvSpPr>
        <p:spPr/>
        <p:txBody>
          <a:bodyPr/>
          <a:lstStyle>
            <a:lvl1pPr>
              <a:defRPr/>
            </a:lvl1pPr>
          </a:lstStyle>
          <a:p>
            <a:pPr>
              <a:defRPr/>
            </a:pPr>
            <a:fld id="{A66F7061-7EAE-4C07-B35B-048CFA3A2D53}" type="slidenum">
              <a:rPr lang="fr-CA">
                <a:solidFill>
                  <a:prstClr val="black">
                    <a:tint val="75000"/>
                  </a:prstClr>
                </a:solidFill>
              </a:rPr>
              <a:pPr>
                <a:defRPr/>
              </a:pPr>
              <a:t>‹#›</a:t>
            </a:fld>
            <a:endParaRPr lang="fr-CA">
              <a:solidFill>
                <a:prstClr val="black">
                  <a:tint val="75000"/>
                </a:prstClr>
              </a:solidFill>
            </a:endParaRPr>
          </a:p>
        </p:txBody>
      </p:sp>
    </p:spTree>
    <p:extLst>
      <p:ext uri="{BB962C8B-B14F-4D97-AF65-F5344CB8AC3E}">
        <p14:creationId xmlns:p14="http://schemas.microsoft.com/office/powerpoint/2010/main" val="43884778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74638"/>
            <a:ext cx="2057400" cy="5851525"/>
          </a:xfrm>
        </p:spPr>
        <p:txBody>
          <a:bodyPr vert="eaVert"/>
          <a:lstStyle/>
          <a:p>
            <a:r>
              <a:rPr lang="en-US" smtClean="0"/>
              <a:t>Click to edit Master title style</a:t>
            </a:r>
            <a:endParaRPr lang="fr-CA"/>
          </a:p>
        </p:txBody>
      </p:sp>
      <p:sp>
        <p:nvSpPr>
          <p:cNvPr id="3" name="Espace réservé du texte vertical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CA"/>
          </a:p>
        </p:txBody>
      </p:sp>
      <p:sp>
        <p:nvSpPr>
          <p:cNvPr id="4" name="Espace réservé de la date 3"/>
          <p:cNvSpPr>
            <a:spLocks noGrp="1"/>
          </p:cNvSpPr>
          <p:nvPr>
            <p:ph type="dt" sz="half" idx="10"/>
          </p:nvPr>
        </p:nvSpPr>
        <p:spPr/>
        <p:txBody>
          <a:bodyPr/>
          <a:lstStyle>
            <a:lvl1pPr>
              <a:defRPr/>
            </a:lvl1pPr>
          </a:lstStyle>
          <a:p>
            <a:pPr>
              <a:defRPr/>
            </a:pPr>
            <a:fld id="{287B9CC4-C58D-4D38-8E12-D0615C85E2E4}" type="datetimeFigureOut">
              <a:rPr lang="fr-FR">
                <a:solidFill>
                  <a:prstClr val="black">
                    <a:tint val="75000"/>
                  </a:prstClr>
                </a:solidFill>
              </a:rPr>
              <a:pPr>
                <a:defRPr/>
              </a:pPr>
              <a:t>16/10/2013</a:t>
            </a:fld>
            <a:endParaRPr lang="fr-CA">
              <a:solidFill>
                <a:prstClr val="black">
                  <a:tint val="75000"/>
                </a:prstClr>
              </a:solidFill>
            </a:endParaRPr>
          </a:p>
        </p:txBody>
      </p:sp>
      <p:sp>
        <p:nvSpPr>
          <p:cNvPr id="5" name="Espace réservé du pied de page 4"/>
          <p:cNvSpPr>
            <a:spLocks noGrp="1"/>
          </p:cNvSpPr>
          <p:nvPr>
            <p:ph type="ftr" sz="quarter" idx="11"/>
          </p:nvPr>
        </p:nvSpPr>
        <p:spPr/>
        <p:txBody>
          <a:bodyPr/>
          <a:lstStyle>
            <a:lvl1pPr>
              <a:defRPr/>
            </a:lvl1pPr>
          </a:lstStyle>
          <a:p>
            <a:pPr>
              <a:defRPr/>
            </a:pPr>
            <a:endParaRPr lang="fr-CA">
              <a:solidFill>
                <a:prstClr val="black">
                  <a:tint val="75000"/>
                </a:prstClr>
              </a:solidFill>
            </a:endParaRPr>
          </a:p>
        </p:txBody>
      </p:sp>
      <p:sp>
        <p:nvSpPr>
          <p:cNvPr id="6" name="Espace réservé du numéro de diapositive 5"/>
          <p:cNvSpPr>
            <a:spLocks noGrp="1"/>
          </p:cNvSpPr>
          <p:nvPr>
            <p:ph type="sldNum" sz="quarter" idx="12"/>
          </p:nvPr>
        </p:nvSpPr>
        <p:spPr/>
        <p:txBody>
          <a:bodyPr/>
          <a:lstStyle>
            <a:lvl1pPr>
              <a:defRPr/>
            </a:lvl1pPr>
          </a:lstStyle>
          <a:p>
            <a:pPr>
              <a:defRPr/>
            </a:pPr>
            <a:fld id="{61B78D3C-C9F6-425A-B617-857A37E9850C}" type="slidenum">
              <a:rPr lang="fr-CA">
                <a:solidFill>
                  <a:prstClr val="black">
                    <a:tint val="75000"/>
                  </a:prstClr>
                </a:solidFill>
              </a:rPr>
              <a:pPr>
                <a:defRPr/>
              </a:pPr>
              <a:t>‹#›</a:t>
            </a:fld>
            <a:endParaRPr lang="fr-CA">
              <a:solidFill>
                <a:prstClr val="black">
                  <a:tint val="75000"/>
                </a:prstClr>
              </a:solidFill>
            </a:endParaRPr>
          </a:p>
        </p:txBody>
      </p:sp>
    </p:spTree>
    <p:extLst>
      <p:ext uri="{BB962C8B-B14F-4D97-AF65-F5344CB8AC3E}">
        <p14:creationId xmlns:p14="http://schemas.microsoft.com/office/powerpoint/2010/main" val="250532062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130425"/>
            <a:ext cx="7772400" cy="1470025"/>
          </a:xfrm>
        </p:spPr>
        <p:txBody>
          <a:bodyPr/>
          <a:lstStyle/>
          <a:p>
            <a:r>
              <a:rPr lang="en-US" smtClean="0"/>
              <a:t>Click to edit Master title style</a:t>
            </a:r>
            <a:endParaRPr lang="fr-CA"/>
          </a:p>
        </p:txBody>
      </p:sp>
      <p:sp>
        <p:nvSpPr>
          <p:cNvPr id="3" name="Sous-titr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fr-CA"/>
          </a:p>
        </p:txBody>
      </p:sp>
      <p:sp>
        <p:nvSpPr>
          <p:cNvPr id="4" name="Espace réservé de la date 3"/>
          <p:cNvSpPr>
            <a:spLocks noGrp="1"/>
          </p:cNvSpPr>
          <p:nvPr>
            <p:ph type="dt" sz="half" idx="10"/>
          </p:nvPr>
        </p:nvSpPr>
        <p:spPr/>
        <p:txBody>
          <a:bodyPr/>
          <a:lstStyle>
            <a:lvl1pPr>
              <a:defRPr/>
            </a:lvl1pPr>
          </a:lstStyle>
          <a:p>
            <a:pPr>
              <a:defRPr/>
            </a:pPr>
            <a:fld id="{1531C6C1-DAFF-41A4-903F-99E00A218E82}" type="datetimeFigureOut">
              <a:rPr lang="fr-FR">
                <a:solidFill>
                  <a:prstClr val="black">
                    <a:tint val="75000"/>
                  </a:prstClr>
                </a:solidFill>
              </a:rPr>
              <a:pPr>
                <a:defRPr/>
              </a:pPr>
              <a:t>16/10/2013</a:t>
            </a:fld>
            <a:endParaRPr lang="fr-CA">
              <a:solidFill>
                <a:prstClr val="black">
                  <a:tint val="75000"/>
                </a:prstClr>
              </a:solidFill>
            </a:endParaRPr>
          </a:p>
        </p:txBody>
      </p:sp>
      <p:sp>
        <p:nvSpPr>
          <p:cNvPr id="5" name="Espace réservé du pied de page 4"/>
          <p:cNvSpPr>
            <a:spLocks noGrp="1"/>
          </p:cNvSpPr>
          <p:nvPr>
            <p:ph type="ftr" sz="quarter" idx="11"/>
          </p:nvPr>
        </p:nvSpPr>
        <p:spPr/>
        <p:txBody>
          <a:bodyPr/>
          <a:lstStyle>
            <a:lvl1pPr>
              <a:defRPr/>
            </a:lvl1pPr>
          </a:lstStyle>
          <a:p>
            <a:pPr>
              <a:defRPr/>
            </a:pPr>
            <a:endParaRPr lang="fr-CA">
              <a:solidFill>
                <a:prstClr val="black">
                  <a:tint val="75000"/>
                </a:prstClr>
              </a:solidFill>
            </a:endParaRPr>
          </a:p>
        </p:txBody>
      </p:sp>
      <p:sp>
        <p:nvSpPr>
          <p:cNvPr id="6" name="Espace réservé du numéro de diapositive 5"/>
          <p:cNvSpPr>
            <a:spLocks noGrp="1"/>
          </p:cNvSpPr>
          <p:nvPr>
            <p:ph type="sldNum" sz="quarter" idx="12"/>
          </p:nvPr>
        </p:nvSpPr>
        <p:spPr/>
        <p:txBody>
          <a:bodyPr/>
          <a:lstStyle>
            <a:lvl1pPr>
              <a:defRPr/>
            </a:lvl1pPr>
          </a:lstStyle>
          <a:p>
            <a:pPr>
              <a:defRPr/>
            </a:pPr>
            <a:fld id="{1E67CE7B-A09D-4C89-A697-5A4EB702C1E0}" type="slidenum">
              <a:rPr lang="fr-CA">
                <a:solidFill>
                  <a:prstClr val="black">
                    <a:tint val="75000"/>
                  </a:prstClr>
                </a:solidFill>
              </a:rPr>
              <a:pPr>
                <a:defRPr/>
              </a:pPr>
              <a:t>‹#›</a:t>
            </a:fld>
            <a:endParaRPr lang="fr-CA">
              <a:solidFill>
                <a:prstClr val="black">
                  <a:tint val="75000"/>
                </a:prstClr>
              </a:solidFill>
            </a:endParaRPr>
          </a:p>
        </p:txBody>
      </p:sp>
    </p:spTree>
    <p:extLst>
      <p:ext uri="{BB962C8B-B14F-4D97-AF65-F5344CB8AC3E}">
        <p14:creationId xmlns:p14="http://schemas.microsoft.com/office/powerpoint/2010/main" val="258355589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smtClean="0"/>
              <a:t>Click to edit Master title style</a:t>
            </a:r>
            <a:endParaRPr lang="fr-CA"/>
          </a:p>
        </p:txBody>
      </p:sp>
      <p:sp>
        <p:nvSpPr>
          <p:cNvPr id="3" name="Espace réservé du contenu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CA"/>
          </a:p>
        </p:txBody>
      </p:sp>
      <p:sp>
        <p:nvSpPr>
          <p:cNvPr id="4" name="Espace réservé de la date 3"/>
          <p:cNvSpPr>
            <a:spLocks noGrp="1"/>
          </p:cNvSpPr>
          <p:nvPr>
            <p:ph type="dt" sz="half" idx="10"/>
          </p:nvPr>
        </p:nvSpPr>
        <p:spPr/>
        <p:txBody>
          <a:bodyPr/>
          <a:lstStyle>
            <a:lvl1pPr>
              <a:defRPr/>
            </a:lvl1pPr>
          </a:lstStyle>
          <a:p>
            <a:pPr>
              <a:defRPr/>
            </a:pPr>
            <a:fld id="{F777259C-DE37-463C-8831-7C1B39912A5A}" type="datetimeFigureOut">
              <a:rPr lang="fr-FR">
                <a:solidFill>
                  <a:prstClr val="black">
                    <a:tint val="75000"/>
                  </a:prstClr>
                </a:solidFill>
              </a:rPr>
              <a:pPr>
                <a:defRPr/>
              </a:pPr>
              <a:t>16/10/2013</a:t>
            </a:fld>
            <a:endParaRPr lang="fr-CA">
              <a:solidFill>
                <a:prstClr val="black">
                  <a:tint val="75000"/>
                </a:prstClr>
              </a:solidFill>
            </a:endParaRPr>
          </a:p>
        </p:txBody>
      </p:sp>
      <p:sp>
        <p:nvSpPr>
          <p:cNvPr id="5" name="Espace réservé du pied de page 4"/>
          <p:cNvSpPr>
            <a:spLocks noGrp="1"/>
          </p:cNvSpPr>
          <p:nvPr>
            <p:ph type="ftr" sz="quarter" idx="11"/>
          </p:nvPr>
        </p:nvSpPr>
        <p:spPr/>
        <p:txBody>
          <a:bodyPr/>
          <a:lstStyle>
            <a:lvl1pPr>
              <a:defRPr/>
            </a:lvl1pPr>
          </a:lstStyle>
          <a:p>
            <a:pPr>
              <a:defRPr/>
            </a:pPr>
            <a:endParaRPr lang="fr-CA">
              <a:solidFill>
                <a:prstClr val="black">
                  <a:tint val="75000"/>
                </a:prstClr>
              </a:solidFill>
            </a:endParaRPr>
          </a:p>
        </p:txBody>
      </p:sp>
      <p:sp>
        <p:nvSpPr>
          <p:cNvPr id="6" name="Espace réservé du numéro de diapositive 5"/>
          <p:cNvSpPr>
            <a:spLocks noGrp="1"/>
          </p:cNvSpPr>
          <p:nvPr>
            <p:ph type="sldNum" sz="quarter" idx="12"/>
          </p:nvPr>
        </p:nvSpPr>
        <p:spPr/>
        <p:txBody>
          <a:bodyPr/>
          <a:lstStyle>
            <a:lvl1pPr>
              <a:defRPr/>
            </a:lvl1pPr>
          </a:lstStyle>
          <a:p>
            <a:pPr>
              <a:defRPr/>
            </a:pPr>
            <a:fld id="{E5863384-BF29-4D20-A235-31E9871448FA}" type="slidenum">
              <a:rPr lang="fr-CA">
                <a:solidFill>
                  <a:prstClr val="black">
                    <a:tint val="75000"/>
                  </a:prstClr>
                </a:solidFill>
              </a:rPr>
              <a:pPr>
                <a:defRPr/>
              </a:pPr>
              <a:t>‹#›</a:t>
            </a:fld>
            <a:endParaRPr lang="fr-CA">
              <a:solidFill>
                <a:prstClr val="black">
                  <a:tint val="75000"/>
                </a:prstClr>
              </a:solidFill>
            </a:endParaRPr>
          </a:p>
        </p:txBody>
      </p:sp>
    </p:spTree>
    <p:extLst>
      <p:ext uri="{BB962C8B-B14F-4D97-AF65-F5344CB8AC3E}">
        <p14:creationId xmlns:p14="http://schemas.microsoft.com/office/powerpoint/2010/main" val="89592613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fr-CA"/>
          </a:p>
        </p:txBody>
      </p:sp>
      <p:sp>
        <p:nvSpPr>
          <p:cNvPr id="3" name="Espace réservé du texte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Espace réservé de la date 3"/>
          <p:cNvSpPr>
            <a:spLocks noGrp="1"/>
          </p:cNvSpPr>
          <p:nvPr>
            <p:ph type="dt" sz="half" idx="10"/>
          </p:nvPr>
        </p:nvSpPr>
        <p:spPr/>
        <p:txBody>
          <a:bodyPr/>
          <a:lstStyle>
            <a:lvl1pPr>
              <a:defRPr/>
            </a:lvl1pPr>
          </a:lstStyle>
          <a:p>
            <a:pPr>
              <a:defRPr/>
            </a:pPr>
            <a:fld id="{25DF2CE5-D9C2-44E4-8D49-AD5BD5FCF52E}" type="datetimeFigureOut">
              <a:rPr lang="fr-FR">
                <a:solidFill>
                  <a:prstClr val="black">
                    <a:tint val="75000"/>
                  </a:prstClr>
                </a:solidFill>
              </a:rPr>
              <a:pPr>
                <a:defRPr/>
              </a:pPr>
              <a:t>16/10/2013</a:t>
            </a:fld>
            <a:endParaRPr lang="fr-CA">
              <a:solidFill>
                <a:prstClr val="black">
                  <a:tint val="75000"/>
                </a:prstClr>
              </a:solidFill>
            </a:endParaRPr>
          </a:p>
        </p:txBody>
      </p:sp>
      <p:sp>
        <p:nvSpPr>
          <p:cNvPr id="5" name="Espace réservé du pied de page 4"/>
          <p:cNvSpPr>
            <a:spLocks noGrp="1"/>
          </p:cNvSpPr>
          <p:nvPr>
            <p:ph type="ftr" sz="quarter" idx="11"/>
          </p:nvPr>
        </p:nvSpPr>
        <p:spPr/>
        <p:txBody>
          <a:bodyPr/>
          <a:lstStyle>
            <a:lvl1pPr>
              <a:defRPr/>
            </a:lvl1pPr>
          </a:lstStyle>
          <a:p>
            <a:pPr>
              <a:defRPr/>
            </a:pPr>
            <a:endParaRPr lang="fr-CA">
              <a:solidFill>
                <a:prstClr val="black">
                  <a:tint val="75000"/>
                </a:prstClr>
              </a:solidFill>
            </a:endParaRPr>
          </a:p>
        </p:txBody>
      </p:sp>
      <p:sp>
        <p:nvSpPr>
          <p:cNvPr id="6" name="Espace réservé du numéro de diapositive 5"/>
          <p:cNvSpPr>
            <a:spLocks noGrp="1"/>
          </p:cNvSpPr>
          <p:nvPr>
            <p:ph type="sldNum" sz="quarter" idx="12"/>
          </p:nvPr>
        </p:nvSpPr>
        <p:spPr/>
        <p:txBody>
          <a:bodyPr/>
          <a:lstStyle>
            <a:lvl1pPr>
              <a:defRPr/>
            </a:lvl1pPr>
          </a:lstStyle>
          <a:p>
            <a:pPr>
              <a:defRPr/>
            </a:pPr>
            <a:fld id="{DAE4A013-E845-4EFB-B2AF-04C78122FCAB}" type="slidenum">
              <a:rPr lang="fr-CA">
                <a:solidFill>
                  <a:prstClr val="black">
                    <a:tint val="75000"/>
                  </a:prstClr>
                </a:solidFill>
              </a:rPr>
              <a:pPr>
                <a:defRPr/>
              </a:pPr>
              <a:t>‹#›</a:t>
            </a:fld>
            <a:endParaRPr lang="fr-CA">
              <a:solidFill>
                <a:prstClr val="black">
                  <a:tint val="75000"/>
                </a:prstClr>
              </a:solidFill>
            </a:endParaRPr>
          </a:p>
        </p:txBody>
      </p:sp>
    </p:spTree>
    <p:extLst>
      <p:ext uri="{BB962C8B-B14F-4D97-AF65-F5344CB8AC3E}">
        <p14:creationId xmlns:p14="http://schemas.microsoft.com/office/powerpoint/2010/main" val="122115815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smtClean="0"/>
              <a:t>Click to edit Master title style</a:t>
            </a:r>
            <a:endParaRPr lang="fr-CA"/>
          </a:p>
        </p:txBody>
      </p:sp>
      <p:sp>
        <p:nvSpPr>
          <p:cNvPr id="3" name="Espace réservé du conten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CA"/>
          </a:p>
        </p:txBody>
      </p:sp>
      <p:sp>
        <p:nvSpPr>
          <p:cNvPr id="4" name="Espace réservé du conten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CA"/>
          </a:p>
        </p:txBody>
      </p:sp>
      <p:sp>
        <p:nvSpPr>
          <p:cNvPr id="5" name="Espace réservé de la date 3"/>
          <p:cNvSpPr>
            <a:spLocks noGrp="1"/>
          </p:cNvSpPr>
          <p:nvPr>
            <p:ph type="dt" sz="half" idx="10"/>
          </p:nvPr>
        </p:nvSpPr>
        <p:spPr/>
        <p:txBody>
          <a:bodyPr/>
          <a:lstStyle>
            <a:lvl1pPr>
              <a:defRPr/>
            </a:lvl1pPr>
          </a:lstStyle>
          <a:p>
            <a:pPr>
              <a:defRPr/>
            </a:pPr>
            <a:fld id="{3EBF49DB-CFE7-4EAA-8E25-83B28A00120F}" type="datetimeFigureOut">
              <a:rPr lang="fr-FR">
                <a:solidFill>
                  <a:prstClr val="black">
                    <a:tint val="75000"/>
                  </a:prstClr>
                </a:solidFill>
              </a:rPr>
              <a:pPr>
                <a:defRPr/>
              </a:pPr>
              <a:t>16/10/2013</a:t>
            </a:fld>
            <a:endParaRPr lang="fr-CA">
              <a:solidFill>
                <a:prstClr val="black">
                  <a:tint val="75000"/>
                </a:prstClr>
              </a:solidFill>
            </a:endParaRPr>
          </a:p>
        </p:txBody>
      </p:sp>
      <p:sp>
        <p:nvSpPr>
          <p:cNvPr id="6" name="Espace réservé du pied de page 4"/>
          <p:cNvSpPr>
            <a:spLocks noGrp="1"/>
          </p:cNvSpPr>
          <p:nvPr>
            <p:ph type="ftr" sz="quarter" idx="11"/>
          </p:nvPr>
        </p:nvSpPr>
        <p:spPr/>
        <p:txBody>
          <a:bodyPr/>
          <a:lstStyle>
            <a:lvl1pPr>
              <a:defRPr/>
            </a:lvl1pPr>
          </a:lstStyle>
          <a:p>
            <a:pPr>
              <a:defRPr/>
            </a:pPr>
            <a:endParaRPr lang="fr-CA">
              <a:solidFill>
                <a:prstClr val="black">
                  <a:tint val="75000"/>
                </a:prstClr>
              </a:solidFill>
            </a:endParaRPr>
          </a:p>
        </p:txBody>
      </p:sp>
      <p:sp>
        <p:nvSpPr>
          <p:cNvPr id="7" name="Espace réservé du numéro de diapositive 5"/>
          <p:cNvSpPr>
            <a:spLocks noGrp="1"/>
          </p:cNvSpPr>
          <p:nvPr>
            <p:ph type="sldNum" sz="quarter" idx="12"/>
          </p:nvPr>
        </p:nvSpPr>
        <p:spPr/>
        <p:txBody>
          <a:bodyPr/>
          <a:lstStyle>
            <a:lvl1pPr>
              <a:defRPr/>
            </a:lvl1pPr>
          </a:lstStyle>
          <a:p>
            <a:pPr>
              <a:defRPr/>
            </a:pPr>
            <a:fld id="{C9A974DA-DF24-459F-B33B-E792E513C231}" type="slidenum">
              <a:rPr lang="fr-CA">
                <a:solidFill>
                  <a:prstClr val="black">
                    <a:tint val="75000"/>
                  </a:prstClr>
                </a:solidFill>
              </a:rPr>
              <a:pPr>
                <a:defRPr/>
              </a:pPr>
              <a:t>‹#›</a:t>
            </a:fld>
            <a:endParaRPr lang="fr-CA">
              <a:solidFill>
                <a:prstClr val="black">
                  <a:tint val="75000"/>
                </a:prstClr>
              </a:solidFill>
            </a:endParaRPr>
          </a:p>
        </p:txBody>
      </p:sp>
    </p:spTree>
    <p:extLst>
      <p:ext uri="{BB962C8B-B14F-4D97-AF65-F5344CB8AC3E}">
        <p14:creationId xmlns:p14="http://schemas.microsoft.com/office/powerpoint/2010/main" val="111994043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en-US" smtClean="0"/>
              <a:t>Click to edit Master title style</a:t>
            </a:r>
            <a:endParaRPr lang="fr-CA"/>
          </a:p>
        </p:txBody>
      </p:sp>
      <p:sp>
        <p:nvSpPr>
          <p:cNvPr id="3" name="Espace réservé du text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Espace réservé du conten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CA"/>
          </a:p>
        </p:txBody>
      </p:sp>
      <p:sp>
        <p:nvSpPr>
          <p:cNvPr id="5" name="Espace réservé du texte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Espace réservé du conten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CA"/>
          </a:p>
        </p:txBody>
      </p:sp>
      <p:sp>
        <p:nvSpPr>
          <p:cNvPr id="7" name="Espace réservé de la date 3"/>
          <p:cNvSpPr>
            <a:spLocks noGrp="1"/>
          </p:cNvSpPr>
          <p:nvPr>
            <p:ph type="dt" sz="half" idx="10"/>
          </p:nvPr>
        </p:nvSpPr>
        <p:spPr/>
        <p:txBody>
          <a:bodyPr/>
          <a:lstStyle>
            <a:lvl1pPr>
              <a:defRPr/>
            </a:lvl1pPr>
          </a:lstStyle>
          <a:p>
            <a:pPr>
              <a:defRPr/>
            </a:pPr>
            <a:fld id="{B185A110-E2E3-49E8-B23C-59CDDE3DF29D}" type="datetimeFigureOut">
              <a:rPr lang="fr-FR">
                <a:solidFill>
                  <a:prstClr val="black">
                    <a:tint val="75000"/>
                  </a:prstClr>
                </a:solidFill>
              </a:rPr>
              <a:pPr>
                <a:defRPr/>
              </a:pPr>
              <a:t>16/10/2013</a:t>
            </a:fld>
            <a:endParaRPr lang="fr-CA">
              <a:solidFill>
                <a:prstClr val="black">
                  <a:tint val="75000"/>
                </a:prstClr>
              </a:solidFill>
            </a:endParaRPr>
          </a:p>
        </p:txBody>
      </p:sp>
      <p:sp>
        <p:nvSpPr>
          <p:cNvPr id="8" name="Espace réservé du pied de page 4"/>
          <p:cNvSpPr>
            <a:spLocks noGrp="1"/>
          </p:cNvSpPr>
          <p:nvPr>
            <p:ph type="ftr" sz="quarter" idx="11"/>
          </p:nvPr>
        </p:nvSpPr>
        <p:spPr/>
        <p:txBody>
          <a:bodyPr/>
          <a:lstStyle>
            <a:lvl1pPr>
              <a:defRPr/>
            </a:lvl1pPr>
          </a:lstStyle>
          <a:p>
            <a:pPr>
              <a:defRPr/>
            </a:pPr>
            <a:endParaRPr lang="fr-CA">
              <a:solidFill>
                <a:prstClr val="black">
                  <a:tint val="75000"/>
                </a:prstClr>
              </a:solidFill>
            </a:endParaRPr>
          </a:p>
        </p:txBody>
      </p:sp>
      <p:sp>
        <p:nvSpPr>
          <p:cNvPr id="9" name="Espace réservé du numéro de diapositive 5"/>
          <p:cNvSpPr>
            <a:spLocks noGrp="1"/>
          </p:cNvSpPr>
          <p:nvPr>
            <p:ph type="sldNum" sz="quarter" idx="12"/>
          </p:nvPr>
        </p:nvSpPr>
        <p:spPr/>
        <p:txBody>
          <a:bodyPr/>
          <a:lstStyle>
            <a:lvl1pPr>
              <a:defRPr/>
            </a:lvl1pPr>
          </a:lstStyle>
          <a:p>
            <a:pPr>
              <a:defRPr/>
            </a:pPr>
            <a:fld id="{A7254C32-F372-4590-9798-688E4D149765}" type="slidenum">
              <a:rPr lang="fr-CA">
                <a:solidFill>
                  <a:prstClr val="black">
                    <a:tint val="75000"/>
                  </a:prstClr>
                </a:solidFill>
              </a:rPr>
              <a:pPr>
                <a:defRPr/>
              </a:pPr>
              <a:t>‹#›</a:t>
            </a:fld>
            <a:endParaRPr lang="fr-CA">
              <a:solidFill>
                <a:prstClr val="black">
                  <a:tint val="75000"/>
                </a:prstClr>
              </a:solidFill>
            </a:endParaRPr>
          </a:p>
        </p:txBody>
      </p:sp>
    </p:spTree>
    <p:extLst>
      <p:ext uri="{BB962C8B-B14F-4D97-AF65-F5344CB8AC3E}">
        <p14:creationId xmlns:p14="http://schemas.microsoft.com/office/powerpoint/2010/main" val="110703259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smtClean="0"/>
              <a:t>Click to edit Master title style</a:t>
            </a:r>
            <a:endParaRPr lang="fr-CA"/>
          </a:p>
        </p:txBody>
      </p:sp>
      <p:sp>
        <p:nvSpPr>
          <p:cNvPr id="3" name="Espace réservé de la date 3"/>
          <p:cNvSpPr>
            <a:spLocks noGrp="1"/>
          </p:cNvSpPr>
          <p:nvPr>
            <p:ph type="dt" sz="half" idx="10"/>
          </p:nvPr>
        </p:nvSpPr>
        <p:spPr/>
        <p:txBody>
          <a:bodyPr/>
          <a:lstStyle>
            <a:lvl1pPr>
              <a:defRPr/>
            </a:lvl1pPr>
          </a:lstStyle>
          <a:p>
            <a:pPr>
              <a:defRPr/>
            </a:pPr>
            <a:fld id="{11EEC220-4783-4B7C-B6EC-FDDBF3394847}" type="datetimeFigureOut">
              <a:rPr lang="fr-FR">
                <a:solidFill>
                  <a:prstClr val="black">
                    <a:tint val="75000"/>
                  </a:prstClr>
                </a:solidFill>
              </a:rPr>
              <a:pPr>
                <a:defRPr/>
              </a:pPr>
              <a:t>16/10/2013</a:t>
            </a:fld>
            <a:endParaRPr lang="fr-CA">
              <a:solidFill>
                <a:prstClr val="black">
                  <a:tint val="75000"/>
                </a:prstClr>
              </a:solidFill>
            </a:endParaRPr>
          </a:p>
        </p:txBody>
      </p:sp>
      <p:sp>
        <p:nvSpPr>
          <p:cNvPr id="4" name="Espace réservé du pied de page 4"/>
          <p:cNvSpPr>
            <a:spLocks noGrp="1"/>
          </p:cNvSpPr>
          <p:nvPr>
            <p:ph type="ftr" sz="quarter" idx="11"/>
          </p:nvPr>
        </p:nvSpPr>
        <p:spPr/>
        <p:txBody>
          <a:bodyPr/>
          <a:lstStyle>
            <a:lvl1pPr>
              <a:defRPr/>
            </a:lvl1pPr>
          </a:lstStyle>
          <a:p>
            <a:pPr>
              <a:defRPr/>
            </a:pPr>
            <a:endParaRPr lang="fr-CA">
              <a:solidFill>
                <a:prstClr val="black">
                  <a:tint val="75000"/>
                </a:prstClr>
              </a:solidFill>
            </a:endParaRPr>
          </a:p>
        </p:txBody>
      </p:sp>
      <p:sp>
        <p:nvSpPr>
          <p:cNvPr id="5" name="Espace réservé du numéro de diapositive 5"/>
          <p:cNvSpPr>
            <a:spLocks noGrp="1"/>
          </p:cNvSpPr>
          <p:nvPr>
            <p:ph type="sldNum" sz="quarter" idx="12"/>
          </p:nvPr>
        </p:nvSpPr>
        <p:spPr/>
        <p:txBody>
          <a:bodyPr/>
          <a:lstStyle>
            <a:lvl1pPr>
              <a:defRPr/>
            </a:lvl1pPr>
          </a:lstStyle>
          <a:p>
            <a:pPr>
              <a:defRPr/>
            </a:pPr>
            <a:fld id="{4ACDB609-7B26-4F6A-9305-662970D18D96}" type="slidenum">
              <a:rPr lang="fr-CA">
                <a:solidFill>
                  <a:prstClr val="black">
                    <a:tint val="75000"/>
                  </a:prstClr>
                </a:solidFill>
              </a:rPr>
              <a:pPr>
                <a:defRPr/>
              </a:pPr>
              <a:t>‹#›</a:t>
            </a:fld>
            <a:endParaRPr lang="fr-CA">
              <a:solidFill>
                <a:prstClr val="black">
                  <a:tint val="75000"/>
                </a:prstClr>
              </a:solidFill>
            </a:endParaRPr>
          </a:p>
        </p:txBody>
      </p:sp>
    </p:spTree>
    <p:extLst>
      <p:ext uri="{BB962C8B-B14F-4D97-AF65-F5344CB8AC3E}">
        <p14:creationId xmlns:p14="http://schemas.microsoft.com/office/powerpoint/2010/main" val="304382436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3"/>
          <p:cNvSpPr>
            <a:spLocks noGrp="1"/>
          </p:cNvSpPr>
          <p:nvPr>
            <p:ph type="dt" sz="half" idx="10"/>
          </p:nvPr>
        </p:nvSpPr>
        <p:spPr/>
        <p:txBody>
          <a:bodyPr/>
          <a:lstStyle>
            <a:lvl1pPr>
              <a:defRPr/>
            </a:lvl1pPr>
          </a:lstStyle>
          <a:p>
            <a:pPr>
              <a:defRPr/>
            </a:pPr>
            <a:fld id="{4D3787CE-844F-4BD6-8581-0FDE2A7AA650}" type="datetimeFigureOut">
              <a:rPr lang="fr-FR">
                <a:solidFill>
                  <a:prstClr val="black">
                    <a:tint val="75000"/>
                  </a:prstClr>
                </a:solidFill>
              </a:rPr>
              <a:pPr>
                <a:defRPr/>
              </a:pPr>
              <a:t>16/10/2013</a:t>
            </a:fld>
            <a:endParaRPr lang="fr-CA">
              <a:solidFill>
                <a:prstClr val="black">
                  <a:tint val="75000"/>
                </a:prstClr>
              </a:solidFill>
            </a:endParaRPr>
          </a:p>
        </p:txBody>
      </p:sp>
      <p:sp>
        <p:nvSpPr>
          <p:cNvPr id="3" name="Espace réservé du pied de page 4"/>
          <p:cNvSpPr>
            <a:spLocks noGrp="1"/>
          </p:cNvSpPr>
          <p:nvPr>
            <p:ph type="ftr" sz="quarter" idx="11"/>
          </p:nvPr>
        </p:nvSpPr>
        <p:spPr/>
        <p:txBody>
          <a:bodyPr/>
          <a:lstStyle>
            <a:lvl1pPr>
              <a:defRPr/>
            </a:lvl1pPr>
          </a:lstStyle>
          <a:p>
            <a:pPr>
              <a:defRPr/>
            </a:pPr>
            <a:endParaRPr lang="fr-CA">
              <a:solidFill>
                <a:prstClr val="black">
                  <a:tint val="75000"/>
                </a:prstClr>
              </a:solidFill>
            </a:endParaRPr>
          </a:p>
        </p:txBody>
      </p:sp>
      <p:sp>
        <p:nvSpPr>
          <p:cNvPr id="4" name="Espace réservé du numéro de diapositive 5"/>
          <p:cNvSpPr>
            <a:spLocks noGrp="1"/>
          </p:cNvSpPr>
          <p:nvPr>
            <p:ph type="sldNum" sz="quarter" idx="12"/>
          </p:nvPr>
        </p:nvSpPr>
        <p:spPr/>
        <p:txBody>
          <a:bodyPr/>
          <a:lstStyle>
            <a:lvl1pPr>
              <a:defRPr/>
            </a:lvl1pPr>
          </a:lstStyle>
          <a:p>
            <a:pPr>
              <a:defRPr/>
            </a:pPr>
            <a:fld id="{B1F5894F-234E-480A-921E-ADB47FDEF2C4}" type="slidenum">
              <a:rPr lang="fr-CA">
                <a:solidFill>
                  <a:prstClr val="black">
                    <a:tint val="75000"/>
                  </a:prstClr>
                </a:solidFill>
              </a:rPr>
              <a:pPr>
                <a:defRPr/>
              </a:pPr>
              <a:t>‹#›</a:t>
            </a:fld>
            <a:endParaRPr lang="fr-CA">
              <a:solidFill>
                <a:prstClr val="black">
                  <a:tint val="75000"/>
                </a:prstClr>
              </a:solidFill>
            </a:endParaRPr>
          </a:p>
        </p:txBody>
      </p:sp>
    </p:spTree>
    <p:extLst>
      <p:ext uri="{BB962C8B-B14F-4D97-AF65-F5344CB8AC3E}">
        <p14:creationId xmlns:p14="http://schemas.microsoft.com/office/powerpoint/2010/main" val="113248627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fr-CA"/>
          </a:p>
        </p:txBody>
      </p:sp>
      <p:sp>
        <p:nvSpPr>
          <p:cNvPr id="3" name="Espace réservé du texte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Espace réservé de la date 3"/>
          <p:cNvSpPr>
            <a:spLocks noGrp="1"/>
          </p:cNvSpPr>
          <p:nvPr>
            <p:ph type="dt" sz="half" idx="10"/>
          </p:nvPr>
        </p:nvSpPr>
        <p:spPr/>
        <p:txBody>
          <a:bodyPr/>
          <a:lstStyle>
            <a:lvl1pPr>
              <a:defRPr/>
            </a:lvl1pPr>
          </a:lstStyle>
          <a:p>
            <a:pPr>
              <a:defRPr/>
            </a:pPr>
            <a:fld id="{25DF2CE5-D9C2-44E4-8D49-AD5BD5FCF52E}" type="datetimeFigureOut">
              <a:rPr lang="fr-FR"/>
              <a:pPr>
                <a:defRPr/>
              </a:pPr>
              <a:t>16/10/2013</a:t>
            </a:fld>
            <a:endParaRPr lang="fr-CA"/>
          </a:p>
        </p:txBody>
      </p:sp>
      <p:sp>
        <p:nvSpPr>
          <p:cNvPr id="5" name="Espace réservé du pied de page 4"/>
          <p:cNvSpPr>
            <a:spLocks noGrp="1"/>
          </p:cNvSpPr>
          <p:nvPr>
            <p:ph type="ftr" sz="quarter" idx="11"/>
          </p:nvPr>
        </p:nvSpPr>
        <p:spPr/>
        <p:txBody>
          <a:bodyPr/>
          <a:lstStyle>
            <a:lvl1pPr>
              <a:defRPr/>
            </a:lvl1pPr>
          </a:lstStyle>
          <a:p>
            <a:pPr>
              <a:defRPr/>
            </a:pPr>
            <a:endParaRPr lang="fr-CA"/>
          </a:p>
        </p:txBody>
      </p:sp>
      <p:sp>
        <p:nvSpPr>
          <p:cNvPr id="6" name="Espace réservé du numéro de diapositive 5"/>
          <p:cNvSpPr>
            <a:spLocks noGrp="1"/>
          </p:cNvSpPr>
          <p:nvPr>
            <p:ph type="sldNum" sz="quarter" idx="12"/>
          </p:nvPr>
        </p:nvSpPr>
        <p:spPr/>
        <p:txBody>
          <a:bodyPr/>
          <a:lstStyle>
            <a:lvl1pPr>
              <a:defRPr/>
            </a:lvl1pPr>
          </a:lstStyle>
          <a:p>
            <a:pPr>
              <a:defRPr/>
            </a:pPr>
            <a:fld id="{DAE4A013-E845-4EFB-B2AF-04C78122FCAB}" type="slidenum">
              <a:rPr lang="fr-CA"/>
              <a:pPr>
                <a:defRPr/>
              </a:pPr>
              <a:t>‹#›</a:t>
            </a:fld>
            <a:endParaRPr lang="fr-CA"/>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fr-CA"/>
          </a:p>
        </p:txBody>
      </p:sp>
      <p:sp>
        <p:nvSpPr>
          <p:cNvPr id="3" name="Espace réservé du conten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CA"/>
          </a:p>
        </p:txBody>
      </p:sp>
      <p:sp>
        <p:nvSpPr>
          <p:cNvPr id="4" name="Espace réservé du texte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Espace réservé de la date 3"/>
          <p:cNvSpPr>
            <a:spLocks noGrp="1"/>
          </p:cNvSpPr>
          <p:nvPr>
            <p:ph type="dt" sz="half" idx="10"/>
          </p:nvPr>
        </p:nvSpPr>
        <p:spPr/>
        <p:txBody>
          <a:bodyPr/>
          <a:lstStyle>
            <a:lvl1pPr>
              <a:defRPr/>
            </a:lvl1pPr>
          </a:lstStyle>
          <a:p>
            <a:pPr>
              <a:defRPr/>
            </a:pPr>
            <a:fld id="{2D2AE44C-7EF0-4CE1-9BD3-C040C588985F}" type="datetimeFigureOut">
              <a:rPr lang="fr-FR">
                <a:solidFill>
                  <a:prstClr val="black">
                    <a:tint val="75000"/>
                  </a:prstClr>
                </a:solidFill>
              </a:rPr>
              <a:pPr>
                <a:defRPr/>
              </a:pPr>
              <a:t>16/10/2013</a:t>
            </a:fld>
            <a:endParaRPr lang="fr-CA">
              <a:solidFill>
                <a:prstClr val="black">
                  <a:tint val="75000"/>
                </a:prstClr>
              </a:solidFill>
            </a:endParaRPr>
          </a:p>
        </p:txBody>
      </p:sp>
      <p:sp>
        <p:nvSpPr>
          <p:cNvPr id="6" name="Espace réservé du pied de page 4"/>
          <p:cNvSpPr>
            <a:spLocks noGrp="1"/>
          </p:cNvSpPr>
          <p:nvPr>
            <p:ph type="ftr" sz="quarter" idx="11"/>
          </p:nvPr>
        </p:nvSpPr>
        <p:spPr/>
        <p:txBody>
          <a:bodyPr/>
          <a:lstStyle>
            <a:lvl1pPr>
              <a:defRPr/>
            </a:lvl1pPr>
          </a:lstStyle>
          <a:p>
            <a:pPr>
              <a:defRPr/>
            </a:pPr>
            <a:endParaRPr lang="fr-CA">
              <a:solidFill>
                <a:prstClr val="black">
                  <a:tint val="75000"/>
                </a:prstClr>
              </a:solidFill>
            </a:endParaRPr>
          </a:p>
        </p:txBody>
      </p:sp>
      <p:sp>
        <p:nvSpPr>
          <p:cNvPr id="7" name="Espace réservé du numéro de diapositive 5"/>
          <p:cNvSpPr>
            <a:spLocks noGrp="1"/>
          </p:cNvSpPr>
          <p:nvPr>
            <p:ph type="sldNum" sz="quarter" idx="12"/>
          </p:nvPr>
        </p:nvSpPr>
        <p:spPr/>
        <p:txBody>
          <a:bodyPr/>
          <a:lstStyle>
            <a:lvl1pPr>
              <a:defRPr/>
            </a:lvl1pPr>
          </a:lstStyle>
          <a:p>
            <a:pPr>
              <a:defRPr/>
            </a:pPr>
            <a:fld id="{B268D2B9-10E9-4B36-BCD5-10AA7D4F3A95}" type="slidenum">
              <a:rPr lang="fr-CA">
                <a:solidFill>
                  <a:prstClr val="black">
                    <a:tint val="75000"/>
                  </a:prstClr>
                </a:solidFill>
              </a:rPr>
              <a:pPr>
                <a:defRPr/>
              </a:pPr>
              <a:t>‹#›</a:t>
            </a:fld>
            <a:endParaRPr lang="fr-CA">
              <a:solidFill>
                <a:prstClr val="black">
                  <a:tint val="75000"/>
                </a:prstClr>
              </a:solidFill>
            </a:endParaRPr>
          </a:p>
        </p:txBody>
      </p:sp>
    </p:spTree>
    <p:extLst>
      <p:ext uri="{BB962C8B-B14F-4D97-AF65-F5344CB8AC3E}">
        <p14:creationId xmlns:p14="http://schemas.microsoft.com/office/powerpoint/2010/main" val="1840201629"/>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fr-CA"/>
          </a:p>
        </p:txBody>
      </p:sp>
      <p:sp>
        <p:nvSpPr>
          <p:cNvPr id="3" name="Espace réservé pour une image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fr-CA" noProof="0" smtClean="0"/>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Espace réservé de la date 3"/>
          <p:cNvSpPr>
            <a:spLocks noGrp="1"/>
          </p:cNvSpPr>
          <p:nvPr>
            <p:ph type="dt" sz="half" idx="10"/>
          </p:nvPr>
        </p:nvSpPr>
        <p:spPr/>
        <p:txBody>
          <a:bodyPr/>
          <a:lstStyle>
            <a:lvl1pPr>
              <a:defRPr/>
            </a:lvl1pPr>
          </a:lstStyle>
          <a:p>
            <a:pPr>
              <a:defRPr/>
            </a:pPr>
            <a:fld id="{F3AD27D6-7B85-4A17-B5D5-D072D6A3DC28}" type="datetimeFigureOut">
              <a:rPr lang="fr-FR">
                <a:solidFill>
                  <a:prstClr val="black">
                    <a:tint val="75000"/>
                  </a:prstClr>
                </a:solidFill>
              </a:rPr>
              <a:pPr>
                <a:defRPr/>
              </a:pPr>
              <a:t>16/10/2013</a:t>
            </a:fld>
            <a:endParaRPr lang="fr-CA">
              <a:solidFill>
                <a:prstClr val="black">
                  <a:tint val="75000"/>
                </a:prstClr>
              </a:solidFill>
            </a:endParaRPr>
          </a:p>
        </p:txBody>
      </p:sp>
      <p:sp>
        <p:nvSpPr>
          <p:cNvPr id="6" name="Espace réservé du pied de page 4"/>
          <p:cNvSpPr>
            <a:spLocks noGrp="1"/>
          </p:cNvSpPr>
          <p:nvPr>
            <p:ph type="ftr" sz="quarter" idx="11"/>
          </p:nvPr>
        </p:nvSpPr>
        <p:spPr/>
        <p:txBody>
          <a:bodyPr/>
          <a:lstStyle>
            <a:lvl1pPr>
              <a:defRPr/>
            </a:lvl1pPr>
          </a:lstStyle>
          <a:p>
            <a:pPr>
              <a:defRPr/>
            </a:pPr>
            <a:endParaRPr lang="fr-CA">
              <a:solidFill>
                <a:prstClr val="black">
                  <a:tint val="75000"/>
                </a:prstClr>
              </a:solidFill>
            </a:endParaRPr>
          </a:p>
        </p:txBody>
      </p:sp>
      <p:sp>
        <p:nvSpPr>
          <p:cNvPr id="7" name="Espace réservé du numéro de diapositive 5"/>
          <p:cNvSpPr>
            <a:spLocks noGrp="1"/>
          </p:cNvSpPr>
          <p:nvPr>
            <p:ph type="sldNum" sz="quarter" idx="12"/>
          </p:nvPr>
        </p:nvSpPr>
        <p:spPr/>
        <p:txBody>
          <a:bodyPr/>
          <a:lstStyle>
            <a:lvl1pPr>
              <a:defRPr/>
            </a:lvl1pPr>
          </a:lstStyle>
          <a:p>
            <a:pPr>
              <a:defRPr/>
            </a:pPr>
            <a:fld id="{4693A450-1672-410C-AA00-8F477BAE4421}" type="slidenum">
              <a:rPr lang="fr-CA">
                <a:solidFill>
                  <a:prstClr val="black">
                    <a:tint val="75000"/>
                  </a:prstClr>
                </a:solidFill>
              </a:rPr>
              <a:pPr>
                <a:defRPr/>
              </a:pPr>
              <a:t>‹#›</a:t>
            </a:fld>
            <a:endParaRPr lang="fr-CA">
              <a:solidFill>
                <a:prstClr val="black">
                  <a:tint val="75000"/>
                </a:prstClr>
              </a:solidFill>
            </a:endParaRPr>
          </a:p>
        </p:txBody>
      </p:sp>
    </p:spTree>
    <p:extLst>
      <p:ext uri="{BB962C8B-B14F-4D97-AF65-F5344CB8AC3E}">
        <p14:creationId xmlns:p14="http://schemas.microsoft.com/office/powerpoint/2010/main" val="322038350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smtClean="0"/>
              <a:t>Click to edit Master title style</a:t>
            </a:r>
            <a:endParaRPr lang="fr-CA"/>
          </a:p>
        </p:txBody>
      </p:sp>
      <p:sp>
        <p:nvSpPr>
          <p:cNvPr id="3" name="Espace réservé du texte vertical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CA"/>
          </a:p>
        </p:txBody>
      </p:sp>
      <p:sp>
        <p:nvSpPr>
          <p:cNvPr id="4" name="Espace réservé de la date 3"/>
          <p:cNvSpPr>
            <a:spLocks noGrp="1"/>
          </p:cNvSpPr>
          <p:nvPr>
            <p:ph type="dt" sz="half" idx="10"/>
          </p:nvPr>
        </p:nvSpPr>
        <p:spPr/>
        <p:txBody>
          <a:bodyPr/>
          <a:lstStyle>
            <a:lvl1pPr>
              <a:defRPr/>
            </a:lvl1pPr>
          </a:lstStyle>
          <a:p>
            <a:pPr>
              <a:defRPr/>
            </a:pPr>
            <a:fld id="{7BD4A708-1C04-4940-AEF0-B55C5104ECAD}" type="datetimeFigureOut">
              <a:rPr lang="fr-FR">
                <a:solidFill>
                  <a:prstClr val="black">
                    <a:tint val="75000"/>
                  </a:prstClr>
                </a:solidFill>
              </a:rPr>
              <a:pPr>
                <a:defRPr/>
              </a:pPr>
              <a:t>16/10/2013</a:t>
            </a:fld>
            <a:endParaRPr lang="fr-CA">
              <a:solidFill>
                <a:prstClr val="black">
                  <a:tint val="75000"/>
                </a:prstClr>
              </a:solidFill>
            </a:endParaRPr>
          </a:p>
        </p:txBody>
      </p:sp>
      <p:sp>
        <p:nvSpPr>
          <p:cNvPr id="5" name="Espace réservé du pied de page 4"/>
          <p:cNvSpPr>
            <a:spLocks noGrp="1"/>
          </p:cNvSpPr>
          <p:nvPr>
            <p:ph type="ftr" sz="quarter" idx="11"/>
          </p:nvPr>
        </p:nvSpPr>
        <p:spPr/>
        <p:txBody>
          <a:bodyPr/>
          <a:lstStyle>
            <a:lvl1pPr>
              <a:defRPr/>
            </a:lvl1pPr>
          </a:lstStyle>
          <a:p>
            <a:pPr>
              <a:defRPr/>
            </a:pPr>
            <a:endParaRPr lang="fr-CA">
              <a:solidFill>
                <a:prstClr val="black">
                  <a:tint val="75000"/>
                </a:prstClr>
              </a:solidFill>
            </a:endParaRPr>
          </a:p>
        </p:txBody>
      </p:sp>
      <p:sp>
        <p:nvSpPr>
          <p:cNvPr id="6" name="Espace réservé du numéro de diapositive 5"/>
          <p:cNvSpPr>
            <a:spLocks noGrp="1"/>
          </p:cNvSpPr>
          <p:nvPr>
            <p:ph type="sldNum" sz="quarter" idx="12"/>
          </p:nvPr>
        </p:nvSpPr>
        <p:spPr/>
        <p:txBody>
          <a:bodyPr/>
          <a:lstStyle>
            <a:lvl1pPr>
              <a:defRPr/>
            </a:lvl1pPr>
          </a:lstStyle>
          <a:p>
            <a:pPr>
              <a:defRPr/>
            </a:pPr>
            <a:fld id="{A66F7061-7EAE-4C07-B35B-048CFA3A2D53}" type="slidenum">
              <a:rPr lang="fr-CA">
                <a:solidFill>
                  <a:prstClr val="black">
                    <a:tint val="75000"/>
                  </a:prstClr>
                </a:solidFill>
              </a:rPr>
              <a:pPr>
                <a:defRPr/>
              </a:pPr>
              <a:t>‹#›</a:t>
            </a:fld>
            <a:endParaRPr lang="fr-CA">
              <a:solidFill>
                <a:prstClr val="black">
                  <a:tint val="75000"/>
                </a:prstClr>
              </a:solidFill>
            </a:endParaRPr>
          </a:p>
        </p:txBody>
      </p:sp>
    </p:spTree>
    <p:extLst>
      <p:ext uri="{BB962C8B-B14F-4D97-AF65-F5344CB8AC3E}">
        <p14:creationId xmlns:p14="http://schemas.microsoft.com/office/powerpoint/2010/main" val="14141787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74638"/>
            <a:ext cx="2057400" cy="5851525"/>
          </a:xfrm>
        </p:spPr>
        <p:txBody>
          <a:bodyPr vert="eaVert"/>
          <a:lstStyle/>
          <a:p>
            <a:r>
              <a:rPr lang="en-US" smtClean="0"/>
              <a:t>Click to edit Master title style</a:t>
            </a:r>
            <a:endParaRPr lang="fr-CA"/>
          </a:p>
        </p:txBody>
      </p:sp>
      <p:sp>
        <p:nvSpPr>
          <p:cNvPr id="3" name="Espace réservé du texte vertical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CA"/>
          </a:p>
        </p:txBody>
      </p:sp>
      <p:sp>
        <p:nvSpPr>
          <p:cNvPr id="4" name="Espace réservé de la date 3"/>
          <p:cNvSpPr>
            <a:spLocks noGrp="1"/>
          </p:cNvSpPr>
          <p:nvPr>
            <p:ph type="dt" sz="half" idx="10"/>
          </p:nvPr>
        </p:nvSpPr>
        <p:spPr/>
        <p:txBody>
          <a:bodyPr/>
          <a:lstStyle>
            <a:lvl1pPr>
              <a:defRPr/>
            </a:lvl1pPr>
          </a:lstStyle>
          <a:p>
            <a:pPr>
              <a:defRPr/>
            </a:pPr>
            <a:fld id="{287B9CC4-C58D-4D38-8E12-D0615C85E2E4}" type="datetimeFigureOut">
              <a:rPr lang="fr-FR">
                <a:solidFill>
                  <a:prstClr val="black">
                    <a:tint val="75000"/>
                  </a:prstClr>
                </a:solidFill>
              </a:rPr>
              <a:pPr>
                <a:defRPr/>
              </a:pPr>
              <a:t>16/10/2013</a:t>
            </a:fld>
            <a:endParaRPr lang="fr-CA">
              <a:solidFill>
                <a:prstClr val="black">
                  <a:tint val="75000"/>
                </a:prstClr>
              </a:solidFill>
            </a:endParaRPr>
          </a:p>
        </p:txBody>
      </p:sp>
      <p:sp>
        <p:nvSpPr>
          <p:cNvPr id="5" name="Espace réservé du pied de page 4"/>
          <p:cNvSpPr>
            <a:spLocks noGrp="1"/>
          </p:cNvSpPr>
          <p:nvPr>
            <p:ph type="ftr" sz="quarter" idx="11"/>
          </p:nvPr>
        </p:nvSpPr>
        <p:spPr/>
        <p:txBody>
          <a:bodyPr/>
          <a:lstStyle>
            <a:lvl1pPr>
              <a:defRPr/>
            </a:lvl1pPr>
          </a:lstStyle>
          <a:p>
            <a:pPr>
              <a:defRPr/>
            </a:pPr>
            <a:endParaRPr lang="fr-CA">
              <a:solidFill>
                <a:prstClr val="black">
                  <a:tint val="75000"/>
                </a:prstClr>
              </a:solidFill>
            </a:endParaRPr>
          </a:p>
        </p:txBody>
      </p:sp>
      <p:sp>
        <p:nvSpPr>
          <p:cNvPr id="6" name="Espace réservé du numéro de diapositive 5"/>
          <p:cNvSpPr>
            <a:spLocks noGrp="1"/>
          </p:cNvSpPr>
          <p:nvPr>
            <p:ph type="sldNum" sz="quarter" idx="12"/>
          </p:nvPr>
        </p:nvSpPr>
        <p:spPr/>
        <p:txBody>
          <a:bodyPr/>
          <a:lstStyle>
            <a:lvl1pPr>
              <a:defRPr/>
            </a:lvl1pPr>
          </a:lstStyle>
          <a:p>
            <a:pPr>
              <a:defRPr/>
            </a:pPr>
            <a:fld id="{61B78D3C-C9F6-425A-B617-857A37E9850C}" type="slidenum">
              <a:rPr lang="fr-CA">
                <a:solidFill>
                  <a:prstClr val="black">
                    <a:tint val="75000"/>
                  </a:prstClr>
                </a:solidFill>
              </a:rPr>
              <a:pPr>
                <a:defRPr/>
              </a:pPr>
              <a:t>‹#›</a:t>
            </a:fld>
            <a:endParaRPr lang="fr-CA">
              <a:solidFill>
                <a:prstClr val="black">
                  <a:tint val="75000"/>
                </a:prstClr>
              </a:solidFill>
            </a:endParaRPr>
          </a:p>
        </p:txBody>
      </p:sp>
    </p:spTree>
    <p:extLst>
      <p:ext uri="{BB962C8B-B14F-4D97-AF65-F5344CB8AC3E}">
        <p14:creationId xmlns:p14="http://schemas.microsoft.com/office/powerpoint/2010/main" val="129882861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130425"/>
            <a:ext cx="7772400" cy="1470025"/>
          </a:xfrm>
        </p:spPr>
        <p:txBody>
          <a:bodyPr/>
          <a:lstStyle/>
          <a:p>
            <a:r>
              <a:rPr lang="en-US" smtClean="0"/>
              <a:t>Click to edit Master title style</a:t>
            </a:r>
            <a:endParaRPr lang="fr-CA"/>
          </a:p>
        </p:txBody>
      </p:sp>
      <p:sp>
        <p:nvSpPr>
          <p:cNvPr id="3" name="Sous-titr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fr-CA"/>
          </a:p>
        </p:txBody>
      </p:sp>
      <p:sp>
        <p:nvSpPr>
          <p:cNvPr id="4" name="Espace réservé de la date 3"/>
          <p:cNvSpPr>
            <a:spLocks noGrp="1"/>
          </p:cNvSpPr>
          <p:nvPr>
            <p:ph type="dt" sz="half" idx="10"/>
          </p:nvPr>
        </p:nvSpPr>
        <p:spPr/>
        <p:txBody>
          <a:bodyPr/>
          <a:lstStyle>
            <a:lvl1pPr>
              <a:defRPr/>
            </a:lvl1pPr>
          </a:lstStyle>
          <a:p>
            <a:pPr>
              <a:defRPr/>
            </a:pPr>
            <a:fld id="{1531C6C1-DAFF-41A4-903F-99E00A218E82}" type="datetimeFigureOut">
              <a:rPr lang="fr-FR">
                <a:solidFill>
                  <a:prstClr val="black">
                    <a:tint val="75000"/>
                  </a:prstClr>
                </a:solidFill>
              </a:rPr>
              <a:pPr>
                <a:defRPr/>
              </a:pPr>
              <a:t>16/10/2013</a:t>
            </a:fld>
            <a:endParaRPr lang="fr-CA">
              <a:solidFill>
                <a:prstClr val="black">
                  <a:tint val="75000"/>
                </a:prstClr>
              </a:solidFill>
            </a:endParaRPr>
          </a:p>
        </p:txBody>
      </p:sp>
      <p:sp>
        <p:nvSpPr>
          <p:cNvPr id="5" name="Espace réservé du pied de page 4"/>
          <p:cNvSpPr>
            <a:spLocks noGrp="1"/>
          </p:cNvSpPr>
          <p:nvPr>
            <p:ph type="ftr" sz="quarter" idx="11"/>
          </p:nvPr>
        </p:nvSpPr>
        <p:spPr/>
        <p:txBody>
          <a:bodyPr/>
          <a:lstStyle>
            <a:lvl1pPr>
              <a:defRPr/>
            </a:lvl1pPr>
          </a:lstStyle>
          <a:p>
            <a:pPr>
              <a:defRPr/>
            </a:pPr>
            <a:endParaRPr lang="fr-CA">
              <a:solidFill>
                <a:prstClr val="black">
                  <a:tint val="75000"/>
                </a:prstClr>
              </a:solidFill>
            </a:endParaRPr>
          </a:p>
        </p:txBody>
      </p:sp>
      <p:sp>
        <p:nvSpPr>
          <p:cNvPr id="6" name="Espace réservé du numéro de diapositive 5"/>
          <p:cNvSpPr>
            <a:spLocks noGrp="1"/>
          </p:cNvSpPr>
          <p:nvPr>
            <p:ph type="sldNum" sz="quarter" idx="12"/>
          </p:nvPr>
        </p:nvSpPr>
        <p:spPr/>
        <p:txBody>
          <a:bodyPr/>
          <a:lstStyle>
            <a:lvl1pPr>
              <a:defRPr/>
            </a:lvl1pPr>
          </a:lstStyle>
          <a:p>
            <a:pPr>
              <a:defRPr/>
            </a:pPr>
            <a:fld id="{1E67CE7B-A09D-4C89-A697-5A4EB702C1E0}" type="slidenum">
              <a:rPr lang="fr-CA">
                <a:solidFill>
                  <a:prstClr val="black">
                    <a:tint val="75000"/>
                  </a:prstClr>
                </a:solidFill>
              </a:rPr>
              <a:pPr>
                <a:defRPr/>
              </a:pPr>
              <a:t>‹#›</a:t>
            </a:fld>
            <a:endParaRPr lang="fr-CA">
              <a:solidFill>
                <a:prstClr val="black">
                  <a:tint val="75000"/>
                </a:prstClr>
              </a:solidFill>
            </a:endParaRPr>
          </a:p>
        </p:txBody>
      </p:sp>
    </p:spTree>
    <p:extLst>
      <p:ext uri="{BB962C8B-B14F-4D97-AF65-F5344CB8AC3E}">
        <p14:creationId xmlns:p14="http://schemas.microsoft.com/office/powerpoint/2010/main" val="2331233321"/>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smtClean="0"/>
              <a:t>Click to edit Master title style</a:t>
            </a:r>
            <a:endParaRPr lang="fr-CA"/>
          </a:p>
        </p:txBody>
      </p:sp>
      <p:sp>
        <p:nvSpPr>
          <p:cNvPr id="3" name="Espace réservé du contenu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CA"/>
          </a:p>
        </p:txBody>
      </p:sp>
      <p:sp>
        <p:nvSpPr>
          <p:cNvPr id="4" name="Espace réservé de la date 3"/>
          <p:cNvSpPr>
            <a:spLocks noGrp="1"/>
          </p:cNvSpPr>
          <p:nvPr>
            <p:ph type="dt" sz="half" idx="10"/>
          </p:nvPr>
        </p:nvSpPr>
        <p:spPr/>
        <p:txBody>
          <a:bodyPr/>
          <a:lstStyle>
            <a:lvl1pPr>
              <a:defRPr/>
            </a:lvl1pPr>
          </a:lstStyle>
          <a:p>
            <a:pPr>
              <a:defRPr/>
            </a:pPr>
            <a:fld id="{F777259C-DE37-463C-8831-7C1B39912A5A}" type="datetimeFigureOut">
              <a:rPr lang="fr-FR">
                <a:solidFill>
                  <a:prstClr val="black">
                    <a:tint val="75000"/>
                  </a:prstClr>
                </a:solidFill>
              </a:rPr>
              <a:pPr>
                <a:defRPr/>
              </a:pPr>
              <a:t>16/10/2013</a:t>
            </a:fld>
            <a:endParaRPr lang="fr-CA">
              <a:solidFill>
                <a:prstClr val="black">
                  <a:tint val="75000"/>
                </a:prstClr>
              </a:solidFill>
            </a:endParaRPr>
          </a:p>
        </p:txBody>
      </p:sp>
      <p:sp>
        <p:nvSpPr>
          <p:cNvPr id="5" name="Espace réservé du pied de page 4"/>
          <p:cNvSpPr>
            <a:spLocks noGrp="1"/>
          </p:cNvSpPr>
          <p:nvPr>
            <p:ph type="ftr" sz="quarter" idx="11"/>
          </p:nvPr>
        </p:nvSpPr>
        <p:spPr/>
        <p:txBody>
          <a:bodyPr/>
          <a:lstStyle>
            <a:lvl1pPr>
              <a:defRPr/>
            </a:lvl1pPr>
          </a:lstStyle>
          <a:p>
            <a:pPr>
              <a:defRPr/>
            </a:pPr>
            <a:endParaRPr lang="fr-CA">
              <a:solidFill>
                <a:prstClr val="black">
                  <a:tint val="75000"/>
                </a:prstClr>
              </a:solidFill>
            </a:endParaRPr>
          </a:p>
        </p:txBody>
      </p:sp>
      <p:sp>
        <p:nvSpPr>
          <p:cNvPr id="6" name="Espace réservé du numéro de diapositive 5"/>
          <p:cNvSpPr>
            <a:spLocks noGrp="1"/>
          </p:cNvSpPr>
          <p:nvPr>
            <p:ph type="sldNum" sz="quarter" idx="12"/>
          </p:nvPr>
        </p:nvSpPr>
        <p:spPr/>
        <p:txBody>
          <a:bodyPr/>
          <a:lstStyle>
            <a:lvl1pPr>
              <a:defRPr/>
            </a:lvl1pPr>
          </a:lstStyle>
          <a:p>
            <a:pPr>
              <a:defRPr/>
            </a:pPr>
            <a:fld id="{E5863384-BF29-4D20-A235-31E9871448FA}" type="slidenum">
              <a:rPr lang="fr-CA">
                <a:solidFill>
                  <a:prstClr val="black">
                    <a:tint val="75000"/>
                  </a:prstClr>
                </a:solidFill>
              </a:rPr>
              <a:pPr>
                <a:defRPr/>
              </a:pPr>
              <a:t>‹#›</a:t>
            </a:fld>
            <a:endParaRPr lang="fr-CA">
              <a:solidFill>
                <a:prstClr val="black">
                  <a:tint val="75000"/>
                </a:prstClr>
              </a:solidFill>
            </a:endParaRPr>
          </a:p>
        </p:txBody>
      </p:sp>
    </p:spTree>
    <p:extLst>
      <p:ext uri="{BB962C8B-B14F-4D97-AF65-F5344CB8AC3E}">
        <p14:creationId xmlns:p14="http://schemas.microsoft.com/office/powerpoint/2010/main" val="2466046764"/>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fr-CA"/>
          </a:p>
        </p:txBody>
      </p:sp>
      <p:sp>
        <p:nvSpPr>
          <p:cNvPr id="3" name="Espace réservé du texte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Espace réservé de la date 3"/>
          <p:cNvSpPr>
            <a:spLocks noGrp="1"/>
          </p:cNvSpPr>
          <p:nvPr>
            <p:ph type="dt" sz="half" idx="10"/>
          </p:nvPr>
        </p:nvSpPr>
        <p:spPr/>
        <p:txBody>
          <a:bodyPr/>
          <a:lstStyle>
            <a:lvl1pPr>
              <a:defRPr/>
            </a:lvl1pPr>
          </a:lstStyle>
          <a:p>
            <a:pPr>
              <a:defRPr/>
            </a:pPr>
            <a:fld id="{25DF2CE5-D9C2-44E4-8D49-AD5BD5FCF52E}" type="datetimeFigureOut">
              <a:rPr lang="fr-FR">
                <a:solidFill>
                  <a:prstClr val="black">
                    <a:tint val="75000"/>
                  </a:prstClr>
                </a:solidFill>
              </a:rPr>
              <a:pPr>
                <a:defRPr/>
              </a:pPr>
              <a:t>16/10/2013</a:t>
            </a:fld>
            <a:endParaRPr lang="fr-CA">
              <a:solidFill>
                <a:prstClr val="black">
                  <a:tint val="75000"/>
                </a:prstClr>
              </a:solidFill>
            </a:endParaRPr>
          </a:p>
        </p:txBody>
      </p:sp>
      <p:sp>
        <p:nvSpPr>
          <p:cNvPr id="5" name="Espace réservé du pied de page 4"/>
          <p:cNvSpPr>
            <a:spLocks noGrp="1"/>
          </p:cNvSpPr>
          <p:nvPr>
            <p:ph type="ftr" sz="quarter" idx="11"/>
          </p:nvPr>
        </p:nvSpPr>
        <p:spPr/>
        <p:txBody>
          <a:bodyPr/>
          <a:lstStyle>
            <a:lvl1pPr>
              <a:defRPr/>
            </a:lvl1pPr>
          </a:lstStyle>
          <a:p>
            <a:pPr>
              <a:defRPr/>
            </a:pPr>
            <a:endParaRPr lang="fr-CA">
              <a:solidFill>
                <a:prstClr val="black">
                  <a:tint val="75000"/>
                </a:prstClr>
              </a:solidFill>
            </a:endParaRPr>
          </a:p>
        </p:txBody>
      </p:sp>
      <p:sp>
        <p:nvSpPr>
          <p:cNvPr id="6" name="Espace réservé du numéro de diapositive 5"/>
          <p:cNvSpPr>
            <a:spLocks noGrp="1"/>
          </p:cNvSpPr>
          <p:nvPr>
            <p:ph type="sldNum" sz="quarter" idx="12"/>
          </p:nvPr>
        </p:nvSpPr>
        <p:spPr/>
        <p:txBody>
          <a:bodyPr/>
          <a:lstStyle>
            <a:lvl1pPr>
              <a:defRPr/>
            </a:lvl1pPr>
          </a:lstStyle>
          <a:p>
            <a:pPr>
              <a:defRPr/>
            </a:pPr>
            <a:fld id="{DAE4A013-E845-4EFB-B2AF-04C78122FCAB}" type="slidenum">
              <a:rPr lang="fr-CA">
                <a:solidFill>
                  <a:prstClr val="black">
                    <a:tint val="75000"/>
                  </a:prstClr>
                </a:solidFill>
              </a:rPr>
              <a:pPr>
                <a:defRPr/>
              </a:pPr>
              <a:t>‹#›</a:t>
            </a:fld>
            <a:endParaRPr lang="fr-CA">
              <a:solidFill>
                <a:prstClr val="black">
                  <a:tint val="75000"/>
                </a:prstClr>
              </a:solidFill>
            </a:endParaRPr>
          </a:p>
        </p:txBody>
      </p:sp>
    </p:spTree>
    <p:extLst>
      <p:ext uri="{BB962C8B-B14F-4D97-AF65-F5344CB8AC3E}">
        <p14:creationId xmlns:p14="http://schemas.microsoft.com/office/powerpoint/2010/main" val="1041452623"/>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smtClean="0"/>
              <a:t>Click to edit Master title style</a:t>
            </a:r>
            <a:endParaRPr lang="fr-CA"/>
          </a:p>
        </p:txBody>
      </p:sp>
      <p:sp>
        <p:nvSpPr>
          <p:cNvPr id="3" name="Espace réservé du conten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CA"/>
          </a:p>
        </p:txBody>
      </p:sp>
      <p:sp>
        <p:nvSpPr>
          <p:cNvPr id="4" name="Espace réservé du conten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CA"/>
          </a:p>
        </p:txBody>
      </p:sp>
      <p:sp>
        <p:nvSpPr>
          <p:cNvPr id="5" name="Espace réservé de la date 3"/>
          <p:cNvSpPr>
            <a:spLocks noGrp="1"/>
          </p:cNvSpPr>
          <p:nvPr>
            <p:ph type="dt" sz="half" idx="10"/>
          </p:nvPr>
        </p:nvSpPr>
        <p:spPr/>
        <p:txBody>
          <a:bodyPr/>
          <a:lstStyle>
            <a:lvl1pPr>
              <a:defRPr/>
            </a:lvl1pPr>
          </a:lstStyle>
          <a:p>
            <a:pPr>
              <a:defRPr/>
            </a:pPr>
            <a:fld id="{3EBF49DB-CFE7-4EAA-8E25-83B28A00120F}" type="datetimeFigureOut">
              <a:rPr lang="fr-FR">
                <a:solidFill>
                  <a:prstClr val="black">
                    <a:tint val="75000"/>
                  </a:prstClr>
                </a:solidFill>
              </a:rPr>
              <a:pPr>
                <a:defRPr/>
              </a:pPr>
              <a:t>16/10/2013</a:t>
            </a:fld>
            <a:endParaRPr lang="fr-CA">
              <a:solidFill>
                <a:prstClr val="black">
                  <a:tint val="75000"/>
                </a:prstClr>
              </a:solidFill>
            </a:endParaRPr>
          </a:p>
        </p:txBody>
      </p:sp>
      <p:sp>
        <p:nvSpPr>
          <p:cNvPr id="6" name="Espace réservé du pied de page 4"/>
          <p:cNvSpPr>
            <a:spLocks noGrp="1"/>
          </p:cNvSpPr>
          <p:nvPr>
            <p:ph type="ftr" sz="quarter" idx="11"/>
          </p:nvPr>
        </p:nvSpPr>
        <p:spPr/>
        <p:txBody>
          <a:bodyPr/>
          <a:lstStyle>
            <a:lvl1pPr>
              <a:defRPr/>
            </a:lvl1pPr>
          </a:lstStyle>
          <a:p>
            <a:pPr>
              <a:defRPr/>
            </a:pPr>
            <a:endParaRPr lang="fr-CA">
              <a:solidFill>
                <a:prstClr val="black">
                  <a:tint val="75000"/>
                </a:prstClr>
              </a:solidFill>
            </a:endParaRPr>
          </a:p>
        </p:txBody>
      </p:sp>
      <p:sp>
        <p:nvSpPr>
          <p:cNvPr id="7" name="Espace réservé du numéro de diapositive 5"/>
          <p:cNvSpPr>
            <a:spLocks noGrp="1"/>
          </p:cNvSpPr>
          <p:nvPr>
            <p:ph type="sldNum" sz="quarter" idx="12"/>
          </p:nvPr>
        </p:nvSpPr>
        <p:spPr/>
        <p:txBody>
          <a:bodyPr/>
          <a:lstStyle>
            <a:lvl1pPr>
              <a:defRPr/>
            </a:lvl1pPr>
          </a:lstStyle>
          <a:p>
            <a:pPr>
              <a:defRPr/>
            </a:pPr>
            <a:fld id="{C9A974DA-DF24-459F-B33B-E792E513C231}" type="slidenum">
              <a:rPr lang="fr-CA">
                <a:solidFill>
                  <a:prstClr val="black">
                    <a:tint val="75000"/>
                  </a:prstClr>
                </a:solidFill>
              </a:rPr>
              <a:pPr>
                <a:defRPr/>
              </a:pPr>
              <a:t>‹#›</a:t>
            </a:fld>
            <a:endParaRPr lang="fr-CA">
              <a:solidFill>
                <a:prstClr val="black">
                  <a:tint val="75000"/>
                </a:prstClr>
              </a:solidFill>
            </a:endParaRPr>
          </a:p>
        </p:txBody>
      </p:sp>
    </p:spTree>
    <p:extLst>
      <p:ext uri="{BB962C8B-B14F-4D97-AF65-F5344CB8AC3E}">
        <p14:creationId xmlns:p14="http://schemas.microsoft.com/office/powerpoint/2010/main" val="195153432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en-US" smtClean="0"/>
              <a:t>Click to edit Master title style</a:t>
            </a:r>
            <a:endParaRPr lang="fr-CA"/>
          </a:p>
        </p:txBody>
      </p:sp>
      <p:sp>
        <p:nvSpPr>
          <p:cNvPr id="3" name="Espace réservé du text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Espace réservé du conten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CA"/>
          </a:p>
        </p:txBody>
      </p:sp>
      <p:sp>
        <p:nvSpPr>
          <p:cNvPr id="5" name="Espace réservé du texte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Espace réservé du conten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CA"/>
          </a:p>
        </p:txBody>
      </p:sp>
      <p:sp>
        <p:nvSpPr>
          <p:cNvPr id="7" name="Espace réservé de la date 3"/>
          <p:cNvSpPr>
            <a:spLocks noGrp="1"/>
          </p:cNvSpPr>
          <p:nvPr>
            <p:ph type="dt" sz="half" idx="10"/>
          </p:nvPr>
        </p:nvSpPr>
        <p:spPr/>
        <p:txBody>
          <a:bodyPr/>
          <a:lstStyle>
            <a:lvl1pPr>
              <a:defRPr/>
            </a:lvl1pPr>
          </a:lstStyle>
          <a:p>
            <a:pPr>
              <a:defRPr/>
            </a:pPr>
            <a:fld id="{B185A110-E2E3-49E8-B23C-59CDDE3DF29D}" type="datetimeFigureOut">
              <a:rPr lang="fr-FR">
                <a:solidFill>
                  <a:prstClr val="black">
                    <a:tint val="75000"/>
                  </a:prstClr>
                </a:solidFill>
              </a:rPr>
              <a:pPr>
                <a:defRPr/>
              </a:pPr>
              <a:t>16/10/2013</a:t>
            </a:fld>
            <a:endParaRPr lang="fr-CA">
              <a:solidFill>
                <a:prstClr val="black">
                  <a:tint val="75000"/>
                </a:prstClr>
              </a:solidFill>
            </a:endParaRPr>
          </a:p>
        </p:txBody>
      </p:sp>
      <p:sp>
        <p:nvSpPr>
          <p:cNvPr id="8" name="Espace réservé du pied de page 4"/>
          <p:cNvSpPr>
            <a:spLocks noGrp="1"/>
          </p:cNvSpPr>
          <p:nvPr>
            <p:ph type="ftr" sz="quarter" idx="11"/>
          </p:nvPr>
        </p:nvSpPr>
        <p:spPr/>
        <p:txBody>
          <a:bodyPr/>
          <a:lstStyle>
            <a:lvl1pPr>
              <a:defRPr/>
            </a:lvl1pPr>
          </a:lstStyle>
          <a:p>
            <a:pPr>
              <a:defRPr/>
            </a:pPr>
            <a:endParaRPr lang="fr-CA">
              <a:solidFill>
                <a:prstClr val="black">
                  <a:tint val="75000"/>
                </a:prstClr>
              </a:solidFill>
            </a:endParaRPr>
          </a:p>
        </p:txBody>
      </p:sp>
      <p:sp>
        <p:nvSpPr>
          <p:cNvPr id="9" name="Espace réservé du numéro de diapositive 5"/>
          <p:cNvSpPr>
            <a:spLocks noGrp="1"/>
          </p:cNvSpPr>
          <p:nvPr>
            <p:ph type="sldNum" sz="quarter" idx="12"/>
          </p:nvPr>
        </p:nvSpPr>
        <p:spPr/>
        <p:txBody>
          <a:bodyPr/>
          <a:lstStyle>
            <a:lvl1pPr>
              <a:defRPr/>
            </a:lvl1pPr>
          </a:lstStyle>
          <a:p>
            <a:pPr>
              <a:defRPr/>
            </a:pPr>
            <a:fld id="{A7254C32-F372-4590-9798-688E4D149765}" type="slidenum">
              <a:rPr lang="fr-CA">
                <a:solidFill>
                  <a:prstClr val="black">
                    <a:tint val="75000"/>
                  </a:prstClr>
                </a:solidFill>
              </a:rPr>
              <a:pPr>
                <a:defRPr/>
              </a:pPr>
              <a:t>‹#›</a:t>
            </a:fld>
            <a:endParaRPr lang="fr-CA">
              <a:solidFill>
                <a:prstClr val="black">
                  <a:tint val="75000"/>
                </a:prstClr>
              </a:solidFill>
            </a:endParaRPr>
          </a:p>
        </p:txBody>
      </p:sp>
    </p:spTree>
    <p:extLst>
      <p:ext uri="{BB962C8B-B14F-4D97-AF65-F5344CB8AC3E}">
        <p14:creationId xmlns:p14="http://schemas.microsoft.com/office/powerpoint/2010/main" val="406315888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smtClean="0"/>
              <a:t>Click to edit Master title style</a:t>
            </a:r>
            <a:endParaRPr lang="fr-CA"/>
          </a:p>
        </p:txBody>
      </p:sp>
      <p:sp>
        <p:nvSpPr>
          <p:cNvPr id="3" name="Espace réservé de la date 3"/>
          <p:cNvSpPr>
            <a:spLocks noGrp="1"/>
          </p:cNvSpPr>
          <p:nvPr>
            <p:ph type="dt" sz="half" idx="10"/>
          </p:nvPr>
        </p:nvSpPr>
        <p:spPr/>
        <p:txBody>
          <a:bodyPr/>
          <a:lstStyle>
            <a:lvl1pPr>
              <a:defRPr/>
            </a:lvl1pPr>
          </a:lstStyle>
          <a:p>
            <a:pPr>
              <a:defRPr/>
            </a:pPr>
            <a:fld id="{11EEC220-4783-4B7C-B6EC-FDDBF3394847}" type="datetimeFigureOut">
              <a:rPr lang="fr-FR">
                <a:solidFill>
                  <a:prstClr val="black">
                    <a:tint val="75000"/>
                  </a:prstClr>
                </a:solidFill>
              </a:rPr>
              <a:pPr>
                <a:defRPr/>
              </a:pPr>
              <a:t>16/10/2013</a:t>
            </a:fld>
            <a:endParaRPr lang="fr-CA">
              <a:solidFill>
                <a:prstClr val="black">
                  <a:tint val="75000"/>
                </a:prstClr>
              </a:solidFill>
            </a:endParaRPr>
          </a:p>
        </p:txBody>
      </p:sp>
      <p:sp>
        <p:nvSpPr>
          <p:cNvPr id="4" name="Espace réservé du pied de page 4"/>
          <p:cNvSpPr>
            <a:spLocks noGrp="1"/>
          </p:cNvSpPr>
          <p:nvPr>
            <p:ph type="ftr" sz="quarter" idx="11"/>
          </p:nvPr>
        </p:nvSpPr>
        <p:spPr/>
        <p:txBody>
          <a:bodyPr/>
          <a:lstStyle>
            <a:lvl1pPr>
              <a:defRPr/>
            </a:lvl1pPr>
          </a:lstStyle>
          <a:p>
            <a:pPr>
              <a:defRPr/>
            </a:pPr>
            <a:endParaRPr lang="fr-CA">
              <a:solidFill>
                <a:prstClr val="black">
                  <a:tint val="75000"/>
                </a:prstClr>
              </a:solidFill>
            </a:endParaRPr>
          </a:p>
        </p:txBody>
      </p:sp>
      <p:sp>
        <p:nvSpPr>
          <p:cNvPr id="5" name="Espace réservé du numéro de diapositive 5"/>
          <p:cNvSpPr>
            <a:spLocks noGrp="1"/>
          </p:cNvSpPr>
          <p:nvPr>
            <p:ph type="sldNum" sz="quarter" idx="12"/>
          </p:nvPr>
        </p:nvSpPr>
        <p:spPr/>
        <p:txBody>
          <a:bodyPr/>
          <a:lstStyle>
            <a:lvl1pPr>
              <a:defRPr/>
            </a:lvl1pPr>
          </a:lstStyle>
          <a:p>
            <a:pPr>
              <a:defRPr/>
            </a:pPr>
            <a:fld id="{4ACDB609-7B26-4F6A-9305-662970D18D96}" type="slidenum">
              <a:rPr lang="fr-CA">
                <a:solidFill>
                  <a:prstClr val="black">
                    <a:tint val="75000"/>
                  </a:prstClr>
                </a:solidFill>
              </a:rPr>
              <a:pPr>
                <a:defRPr/>
              </a:pPr>
              <a:t>‹#›</a:t>
            </a:fld>
            <a:endParaRPr lang="fr-CA">
              <a:solidFill>
                <a:prstClr val="black">
                  <a:tint val="75000"/>
                </a:prstClr>
              </a:solidFill>
            </a:endParaRPr>
          </a:p>
        </p:txBody>
      </p:sp>
    </p:spTree>
    <p:extLst>
      <p:ext uri="{BB962C8B-B14F-4D97-AF65-F5344CB8AC3E}">
        <p14:creationId xmlns:p14="http://schemas.microsoft.com/office/powerpoint/2010/main" val="96536445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smtClean="0"/>
              <a:t>Click to edit Master title style</a:t>
            </a:r>
            <a:endParaRPr lang="fr-CA"/>
          </a:p>
        </p:txBody>
      </p:sp>
      <p:sp>
        <p:nvSpPr>
          <p:cNvPr id="3" name="Espace réservé du conten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CA"/>
          </a:p>
        </p:txBody>
      </p:sp>
      <p:sp>
        <p:nvSpPr>
          <p:cNvPr id="4" name="Espace réservé du conten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CA"/>
          </a:p>
        </p:txBody>
      </p:sp>
      <p:sp>
        <p:nvSpPr>
          <p:cNvPr id="5" name="Espace réservé de la date 3"/>
          <p:cNvSpPr>
            <a:spLocks noGrp="1"/>
          </p:cNvSpPr>
          <p:nvPr>
            <p:ph type="dt" sz="half" idx="10"/>
          </p:nvPr>
        </p:nvSpPr>
        <p:spPr/>
        <p:txBody>
          <a:bodyPr/>
          <a:lstStyle>
            <a:lvl1pPr>
              <a:defRPr/>
            </a:lvl1pPr>
          </a:lstStyle>
          <a:p>
            <a:pPr>
              <a:defRPr/>
            </a:pPr>
            <a:fld id="{3EBF49DB-CFE7-4EAA-8E25-83B28A00120F}" type="datetimeFigureOut">
              <a:rPr lang="fr-FR"/>
              <a:pPr>
                <a:defRPr/>
              </a:pPr>
              <a:t>16/10/2013</a:t>
            </a:fld>
            <a:endParaRPr lang="fr-CA"/>
          </a:p>
        </p:txBody>
      </p:sp>
      <p:sp>
        <p:nvSpPr>
          <p:cNvPr id="6" name="Espace réservé du pied de page 4"/>
          <p:cNvSpPr>
            <a:spLocks noGrp="1"/>
          </p:cNvSpPr>
          <p:nvPr>
            <p:ph type="ftr" sz="quarter" idx="11"/>
          </p:nvPr>
        </p:nvSpPr>
        <p:spPr/>
        <p:txBody>
          <a:bodyPr/>
          <a:lstStyle>
            <a:lvl1pPr>
              <a:defRPr/>
            </a:lvl1pPr>
          </a:lstStyle>
          <a:p>
            <a:pPr>
              <a:defRPr/>
            </a:pPr>
            <a:endParaRPr lang="fr-CA"/>
          </a:p>
        </p:txBody>
      </p:sp>
      <p:sp>
        <p:nvSpPr>
          <p:cNvPr id="7" name="Espace réservé du numéro de diapositive 5"/>
          <p:cNvSpPr>
            <a:spLocks noGrp="1"/>
          </p:cNvSpPr>
          <p:nvPr>
            <p:ph type="sldNum" sz="quarter" idx="12"/>
          </p:nvPr>
        </p:nvSpPr>
        <p:spPr/>
        <p:txBody>
          <a:bodyPr/>
          <a:lstStyle>
            <a:lvl1pPr>
              <a:defRPr/>
            </a:lvl1pPr>
          </a:lstStyle>
          <a:p>
            <a:pPr>
              <a:defRPr/>
            </a:pPr>
            <a:fld id="{C9A974DA-DF24-459F-B33B-E792E513C231}" type="slidenum">
              <a:rPr lang="fr-CA"/>
              <a:pPr>
                <a:defRPr/>
              </a:pPr>
              <a:t>‹#›</a:t>
            </a:fld>
            <a:endParaRPr lang="fr-CA"/>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3"/>
          <p:cNvSpPr>
            <a:spLocks noGrp="1"/>
          </p:cNvSpPr>
          <p:nvPr>
            <p:ph type="dt" sz="half" idx="10"/>
          </p:nvPr>
        </p:nvSpPr>
        <p:spPr/>
        <p:txBody>
          <a:bodyPr/>
          <a:lstStyle>
            <a:lvl1pPr>
              <a:defRPr/>
            </a:lvl1pPr>
          </a:lstStyle>
          <a:p>
            <a:pPr>
              <a:defRPr/>
            </a:pPr>
            <a:fld id="{4D3787CE-844F-4BD6-8581-0FDE2A7AA650}" type="datetimeFigureOut">
              <a:rPr lang="fr-FR">
                <a:solidFill>
                  <a:prstClr val="black">
                    <a:tint val="75000"/>
                  </a:prstClr>
                </a:solidFill>
              </a:rPr>
              <a:pPr>
                <a:defRPr/>
              </a:pPr>
              <a:t>16/10/2013</a:t>
            </a:fld>
            <a:endParaRPr lang="fr-CA">
              <a:solidFill>
                <a:prstClr val="black">
                  <a:tint val="75000"/>
                </a:prstClr>
              </a:solidFill>
            </a:endParaRPr>
          </a:p>
        </p:txBody>
      </p:sp>
      <p:sp>
        <p:nvSpPr>
          <p:cNvPr id="3" name="Espace réservé du pied de page 4"/>
          <p:cNvSpPr>
            <a:spLocks noGrp="1"/>
          </p:cNvSpPr>
          <p:nvPr>
            <p:ph type="ftr" sz="quarter" idx="11"/>
          </p:nvPr>
        </p:nvSpPr>
        <p:spPr/>
        <p:txBody>
          <a:bodyPr/>
          <a:lstStyle>
            <a:lvl1pPr>
              <a:defRPr/>
            </a:lvl1pPr>
          </a:lstStyle>
          <a:p>
            <a:pPr>
              <a:defRPr/>
            </a:pPr>
            <a:endParaRPr lang="fr-CA">
              <a:solidFill>
                <a:prstClr val="black">
                  <a:tint val="75000"/>
                </a:prstClr>
              </a:solidFill>
            </a:endParaRPr>
          </a:p>
        </p:txBody>
      </p:sp>
      <p:sp>
        <p:nvSpPr>
          <p:cNvPr id="4" name="Espace réservé du numéro de diapositive 5"/>
          <p:cNvSpPr>
            <a:spLocks noGrp="1"/>
          </p:cNvSpPr>
          <p:nvPr>
            <p:ph type="sldNum" sz="quarter" idx="12"/>
          </p:nvPr>
        </p:nvSpPr>
        <p:spPr/>
        <p:txBody>
          <a:bodyPr/>
          <a:lstStyle>
            <a:lvl1pPr>
              <a:defRPr/>
            </a:lvl1pPr>
          </a:lstStyle>
          <a:p>
            <a:pPr>
              <a:defRPr/>
            </a:pPr>
            <a:fld id="{B1F5894F-234E-480A-921E-ADB47FDEF2C4}" type="slidenum">
              <a:rPr lang="fr-CA">
                <a:solidFill>
                  <a:prstClr val="black">
                    <a:tint val="75000"/>
                  </a:prstClr>
                </a:solidFill>
              </a:rPr>
              <a:pPr>
                <a:defRPr/>
              </a:pPr>
              <a:t>‹#›</a:t>
            </a:fld>
            <a:endParaRPr lang="fr-CA">
              <a:solidFill>
                <a:prstClr val="black">
                  <a:tint val="75000"/>
                </a:prstClr>
              </a:solidFill>
            </a:endParaRPr>
          </a:p>
        </p:txBody>
      </p:sp>
    </p:spTree>
    <p:extLst>
      <p:ext uri="{BB962C8B-B14F-4D97-AF65-F5344CB8AC3E}">
        <p14:creationId xmlns:p14="http://schemas.microsoft.com/office/powerpoint/2010/main" val="2812074383"/>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fr-CA"/>
          </a:p>
        </p:txBody>
      </p:sp>
      <p:sp>
        <p:nvSpPr>
          <p:cNvPr id="3" name="Espace réservé du conten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CA"/>
          </a:p>
        </p:txBody>
      </p:sp>
      <p:sp>
        <p:nvSpPr>
          <p:cNvPr id="4" name="Espace réservé du texte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Espace réservé de la date 3"/>
          <p:cNvSpPr>
            <a:spLocks noGrp="1"/>
          </p:cNvSpPr>
          <p:nvPr>
            <p:ph type="dt" sz="half" idx="10"/>
          </p:nvPr>
        </p:nvSpPr>
        <p:spPr/>
        <p:txBody>
          <a:bodyPr/>
          <a:lstStyle>
            <a:lvl1pPr>
              <a:defRPr/>
            </a:lvl1pPr>
          </a:lstStyle>
          <a:p>
            <a:pPr>
              <a:defRPr/>
            </a:pPr>
            <a:fld id="{2D2AE44C-7EF0-4CE1-9BD3-C040C588985F}" type="datetimeFigureOut">
              <a:rPr lang="fr-FR">
                <a:solidFill>
                  <a:prstClr val="black">
                    <a:tint val="75000"/>
                  </a:prstClr>
                </a:solidFill>
              </a:rPr>
              <a:pPr>
                <a:defRPr/>
              </a:pPr>
              <a:t>16/10/2013</a:t>
            </a:fld>
            <a:endParaRPr lang="fr-CA">
              <a:solidFill>
                <a:prstClr val="black">
                  <a:tint val="75000"/>
                </a:prstClr>
              </a:solidFill>
            </a:endParaRPr>
          </a:p>
        </p:txBody>
      </p:sp>
      <p:sp>
        <p:nvSpPr>
          <p:cNvPr id="6" name="Espace réservé du pied de page 4"/>
          <p:cNvSpPr>
            <a:spLocks noGrp="1"/>
          </p:cNvSpPr>
          <p:nvPr>
            <p:ph type="ftr" sz="quarter" idx="11"/>
          </p:nvPr>
        </p:nvSpPr>
        <p:spPr/>
        <p:txBody>
          <a:bodyPr/>
          <a:lstStyle>
            <a:lvl1pPr>
              <a:defRPr/>
            </a:lvl1pPr>
          </a:lstStyle>
          <a:p>
            <a:pPr>
              <a:defRPr/>
            </a:pPr>
            <a:endParaRPr lang="fr-CA">
              <a:solidFill>
                <a:prstClr val="black">
                  <a:tint val="75000"/>
                </a:prstClr>
              </a:solidFill>
            </a:endParaRPr>
          </a:p>
        </p:txBody>
      </p:sp>
      <p:sp>
        <p:nvSpPr>
          <p:cNvPr id="7" name="Espace réservé du numéro de diapositive 5"/>
          <p:cNvSpPr>
            <a:spLocks noGrp="1"/>
          </p:cNvSpPr>
          <p:nvPr>
            <p:ph type="sldNum" sz="quarter" idx="12"/>
          </p:nvPr>
        </p:nvSpPr>
        <p:spPr/>
        <p:txBody>
          <a:bodyPr/>
          <a:lstStyle>
            <a:lvl1pPr>
              <a:defRPr/>
            </a:lvl1pPr>
          </a:lstStyle>
          <a:p>
            <a:pPr>
              <a:defRPr/>
            </a:pPr>
            <a:fld id="{B268D2B9-10E9-4B36-BCD5-10AA7D4F3A95}" type="slidenum">
              <a:rPr lang="fr-CA">
                <a:solidFill>
                  <a:prstClr val="black">
                    <a:tint val="75000"/>
                  </a:prstClr>
                </a:solidFill>
              </a:rPr>
              <a:pPr>
                <a:defRPr/>
              </a:pPr>
              <a:t>‹#›</a:t>
            </a:fld>
            <a:endParaRPr lang="fr-CA">
              <a:solidFill>
                <a:prstClr val="black">
                  <a:tint val="75000"/>
                </a:prstClr>
              </a:solidFill>
            </a:endParaRPr>
          </a:p>
        </p:txBody>
      </p:sp>
    </p:spTree>
    <p:extLst>
      <p:ext uri="{BB962C8B-B14F-4D97-AF65-F5344CB8AC3E}">
        <p14:creationId xmlns:p14="http://schemas.microsoft.com/office/powerpoint/2010/main" val="379316036"/>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fr-CA"/>
          </a:p>
        </p:txBody>
      </p:sp>
      <p:sp>
        <p:nvSpPr>
          <p:cNvPr id="3" name="Espace réservé pour une image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fr-CA" noProof="0" smtClean="0"/>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Espace réservé de la date 3"/>
          <p:cNvSpPr>
            <a:spLocks noGrp="1"/>
          </p:cNvSpPr>
          <p:nvPr>
            <p:ph type="dt" sz="half" idx="10"/>
          </p:nvPr>
        </p:nvSpPr>
        <p:spPr/>
        <p:txBody>
          <a:bodyPr/>
          <a:lstStyle>
            <a:lvl1pPr>
              <a:defRPr/>
            </a:lvl1pPr>
          </a:lstStyle>
          <a:p>
            <a:pPr>
              <a:defRPr/>
            </a:pPr>
            <a:fld id="{F3AD27D6-7B85-4A17-B5D5-D072D6A3DC28}" type="datetimeFigureOut">
              <a:rPr lang="fr-FR">
                <a:solidFill>
                  <a:prstClr val="black">
                    <a:tint val="75000"/>
                  </a:prstClr>
                </a:solidFill>
              </a:rPr>
              <a:pPr>
                <a:defRPr/>
              </a:pPr>
              <a:t>16/10/2013</a:t>
            </a:fld>
            <a:endParaRPr lang="fr-CA">
              <a:solidFill>
                <a:prstClr val="black">
                  <a:tint val="75000"/>
                </a:prstClr>
              </a:solidFill>
            </a:endParaRPr>
          </a:p>
        </p:txBody>
      </p:sp>
      <p:sp>
        <p:nvSpPr>
          <p:cNvPr id="6" name="Espace réservé du pied de page 4"/>
          <p:cNvSpPr>
            <a:spLocks noGrp="1"/>
          </p:cNvSpPr>
          <p:nvPr>
            <p:ph type="ftr" sz="quarter" idx="11"/>
          </p:nvPr>
        </p:nvSpPr>
        <p:spPr/>
        <p:txBody>
          <a:bodyPr/>
          <a:lstStyle>
            <a:lvl1pPr>
              <a:defRPr/>
            </a:lvl1pPr>
          </a:lstStyle>
          <a:p>
            <a:pPr>
              <a:defRPr/>
            </a:pPr>
            <a:endParaRPr lang="fr-CA">
              <a:solidFill>
                <a:prstClr val="black">
                  <a:tint val="75000"/>
                </a:prstClr>
              </a:solidFill>
            </a:endParaRPr>
          </a:p>
        </p:txBody>
      </p:sp>
      <p:sp>
        <p:nvSpPr>
          <p:cNvPr id="7" name="Espace réservé du numéro de diapositive 5"/>
          <p:cNvSpPr>
            <a:spLocks noGrp="1"/>
          </p:cNvSpPr>
          <p:nvPr>
            <p:ph type="sldNum" sz="quarter" idx="12"/>
          </p:nvPr>
        </p:nvSpPr>
        <p:spPr/>
        <p:txBody>
          <a:bodyPr/>
          <a:lstStyle>
            <a:lvl1pPr>
              <a:defRPr/>
            </a:lvl1pPr>
          </a:lstStyle>
          <a:p>
            <a:pPr>
              <a:defRPr/>
            </a:pPr>
            <a:fld id="{4693A450-1672-410C-AA00-8F477BAE4421}" type="slidenum">
              <a:rPr lang="fr-CA">
                <a:solidFill>
                  <a:prstClr val="black">
                    <a:tint val="75000"/>
                  </a:prstClr>
                </a:solidFill>
              </a:rPr>
              <a:pPr>
                <a:defRPr/>
              </a:pPr>
              <a:t>‹#›</a:t>
            </a:fld>
            <a:endParaRPr lang="fr-CA">
              <a:solidFill>
                <a:prstClr val="black">
                  <a:tint val="75000"/>
                </a:prstClr>
              </a:solidFill>
            </a:endParaRPr>
          </a:p>
        </p:txBody>
      </p:sp>
    </p:spTree>
    <p:extLst>
      <p:ext uri="{BB962C8B-B14F-4D97-AF65-F5344CB8AC3E}">
        <p14:creationId xmlns:p14="http://schemas.microsoft.com/office/powerpoint/2010/main" val="3053135327"/>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smtClean="0"/>
              <a:t>Click to edit Master title style</a:t>
            </a:r>
            <a:endParaRPr lang="fr-CA"/>
          </a:p>
        </p:txBody>
      </p:sp>
      <p:sp>
        <p:nvSpPr>
          <p:cNvPr id="3" name="Espace réservé du texte vertical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CA"/>
          </a:p>
        </p:txBody>
      </p:sp>
      <p:sp>
        <p:nvSpPr>
          <p:cNvPr id="4" name="Espace réservé de la date 3"/>
          <p:cNvSpPr>
            <a:spLocks noGrp="1"/>
          </p:cNvSpPr>
          <p:nvPr>
            <p:ph type="dt" sz="half" idx="10"/>
          </p:nvPr>
        </p:nvSpPr>
        <p:spPr/>
        <p:txBody>
          <a:bodyPr/>
          <a:lstStyle>
            <a:lvl1pPr>
              <a:defRPr/>
            </a:lvl1pPr>
          </a:lstStyle>
          <a:p>
            <a:pPr>
              <a:defRPr/>
            </a:pPr>
            <a:fld id="{7BD4A708-1C04-4940-AEF0-B55C5104ECAD}" type="datetimeFigureOut">
              <a:rPr lang="fr-FR">
                <a:solidFill>
                  <a:prstClr val="black">
                    <a:tint val="75000"/>
                  </a:prstClr>
                </a:solidFill>
              </a:rPr>
              <a:pPr>
                <a:defRPr/>
              </a:pPr>
              <a:t>16/10/2013</a:t>
            </a:fld>
            <a:endParaRPr lang="fr-CA">
              <a:solidFill>
                <a:prstClr val="black">
                  <a:tint val="75000"/>
                </a:prstClr>
              </a:solidFill>
            </a:endParaRPr>
          </a:p>
        </p:txBody>
      </p:sp>
      <p:sp>
        <p:nvSpPr>
          <p:cNvPr id="5" name="Espace réservé du pied de page 4"/>
          <p:cNvSpPr>
            <a:spLocks noGrp="1"/>
          </p:cNvSpPr>
          <p:nvPr>
            <p:ph type="ftr" sz="quarter" idx="11"/>
          </p:nvPr>
        </p:nvSpPr>
        <p:spPr/>
        <p:txBody>
          <a:bodyPr/>
          <a:lstStyle>
            <a:lvl1pPr>
              <a:defRPr/>
            </a:lvl1pPr>
          </a:lstStyle>
          <a:p>
            <a:pPr>
              <a:defRPr/>
            </a:pPr>
            <a:endParaRPr lang="fr-CA">
              <a:solidFill>
                <a:prstClr val="black">
                  <a:tint val="75000"/>
                </a:prstClr>
              </a:solidFill>
            </a:endParaRPr>
          </a:p>
        </p:txBody>
      </p:sp>
      <p:sp>
        <p:nvSpPr>
          <p:cNvPr id="6" name="Espace réservé du numéro de diapositive 5"/>
          <p:cNvSpPr>
            <a:spLocks noGrp="1"/>
          </p:cNvSpPr>
          <p:nvPr>
            <p:ph type="sldNum" sz="quarter" idx="12"/>
          </p:nvPr>
        </p:nvSpPr>
        <p:spPr/>
        <p:txBody>
          <a:bodyPr/>
          <a:lstStyle>
            <a:lvl1pPr>
              <a:defRPr/>
            </a:lvl1pPr>
          </a:lstStyle>
          <a:p>
            <a:pPr>
              <a:defRPr/>
            </a:pPr>
            <a:fld id="{A66F7061-7EAE-4C07-B35B-048CFA3A2D53}" type="slidenum">
              <a:rPr lang="fr-CA">
                <a:solidFill>
                  <a:prstClr val="black">
                    <a:tint val="75000"/>
                  </a:prstClr>
                </a:solidFill>
              </a:rPr>
              <a:pPr>
                <a:defRPr/>
              </a:pPr>
              <a:t>‹#›</a:t>
            </a:fld>
            <a:endParaRPr lang="fr-CA">
              <a:solidFill>
                <a:prstClr val="black">
                  <a:tint val="75000"/>
                </a:prstClr>
              </a:solidFill>
            </a:endParaRPr>
          </a:p>
        </p:txBody>
      </p:sp>
    </p:spTree>
    <p:extLst>
      <p:ext uri="{BB962C8B-B14F-4D97-AF65-F5344CB8AC3E}">
        <p14:creationId xmlns:p14="http://schemas.microsoft.com/office/powerpoint/2010/main" val="2872386812"/>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74638"/>
            <a:ext cx="2057400" cy="5851525"/>
          </a:xfrm>
        </p:spPr>
        <p:txBody>
          <a:bodyPr vert="eaVert"/>
          <a:lstStyle/>
          <a:p>
            <a:r>
              <a:rPr lang="en-US" smtClean="0"/>
              <a:t>Click to edit Master title style</a:t>
            </a:r>
            <a:endParaRPr lang="fr-CA"/>
          </a:p>
        </p:txBody>
      </p:sp>
      <p:sp>
        <p:nvSpPr>
          <p:cNvPr id="3" name="Espace réservé du texte vertical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CA"/>
          </a:p>
        </p:txBody>
      </p:sp>
      <p:sp>
        <p:nvSpPr>
          <p:cNvPr id="4" name="Espace réservé de la date 3"/>
          <p:cNvSpPr>
            <a:spLocks noGrp="1"/>
          </p:cNvSpPr>
          <p:nvPr>
            <p:ph type="dt" sz="half" idx="10"/>
          </p:nvPr>
        </p:nvSpPr>
        <p:spPr/>
        <p:txBody>
          <a:bodyPr/>
          <a:lstStyle>
            <a:lvl1pPr>
              <a:defRPr/>
            </a:lvl1pPr>
          </a:lstStyle>
          <a:p>
            <a:pPr>
              <a:defRPr/>
            </a:pPr>
            <a:fld id="{287B9CC4-C58D-4D38-8E12-D0615C85E2E4}" type="datetimeFigureOut">
              <a:rPr lang="fr-FR">
                <a:solidFill>
                  <a:prstClr val="black">
                    <a:tint val="75000"/>
                  </a:prstClr>
                </a:solidFill>
              </a:rPr>
              <a:pPr>
                <a:defRPr/>
              </a:pPr>
              <a:t>16/10/2013</a:t>
            </a:fld>
            <a:endParaRPr lang="fr-CA">
              <a:solidFill>
                <a:prstClr val="black">
                  <a:tint val="75000"/>
                </a:prstClr>
              </a:solidFill>
            </a:endParaRPr>
          </a:p>
        </p:txBody>
      </p:sp>
      <p:sp>
        <p:nvSpPr>
          <p:cNvPr id="5" name="Espace réservé du pied de page 4"/>
          <p:cNvSpPr>
            <a:spLocks noGrp="1"/>
          </p:cNvSpPr>
          <p:nvPr>
            <p:ph type="ftr" sz="quarter" idx="11"/>
          </p:nvPr>
        </p:nvSpPr>
        <p:spPr/>
        <p:txBody>
          <a:bodyPr/>
          <a:lstStyle>
            <a:lvl1pPr>
              <a:defRPr/>
            </a:lvl1pPr>
          </a:lstStyle>
          <a:p>
            <a:pPr>
              <a:defRPr/>
            </a:pPr>
            <a:endParaRPr lang="fr-CA">
              <a:solidFill>
                <a:prstClr val="black">
                  <a:tint val="75000"/>
                </a:prstClr>
              </a:solidFill>
            </a:endParaRPr>
          </a:p>
        </p:txBody>
      </p:sp>
      <p:sp>
        <p:nvSpPr>
          <p:cNvPr id="6" name="Espace réservé du numéro de diapositive 5"/>
          <p:cNvSpPr>
            <a:spLocks noGrp="1"/>
          </p:cNvSpPr>
          <p:nvPr>
            <p:ph type="sldNum" sz="quarter" idx="12"/>
          </p:nvPr>
        </p:nvSpPr>
        <p:spPr/>
        <p:txBody>
          <a:bodyPr/>
          <a:lstStyle>
            <a:lvl1pPr>
              <a:defRPr/>
            </a:lvl1pPr>
          </a:lstStyle>
          <a:p>
            <a:pPr>
              <a:defRPr/>
            </a:pPr>
            <a:fld id="{61B78D3C-C9F6-425A-B617-857A37E9850C}" type="slidenum">
              <a:rPr lang="fr-CA">
                <a:solidFill>
                  <a:prstClr val="black">
                    <a:tint val="75000"/>
                  </a:prstClr>
                </a:solidFill>
              </a:rPr>
              <a:pPr>
                <a:defRPr/>
              </a:pPr>
              <a:t>‹#›</a:t>
            </a:fld>
            <a:endParaRPr lang="fr-CA">
              <a:solidFill>
                <a:prstClr val="black">
                  <a:tint val="75000"/>
                </a:prstClr>
              </a:solidFill>
            </a:endParaRPr>
          </a:p>
        </p:txBody>
      </p:sp>
    </p:spTree>
    <p:extLst>
      <p:ext uri="{BB962C8B-B14F-4D97-AF65-F5344CB8AC3E}">
        <p14:creationId xmlns:p14="http://schemas.microsoft.com/office/powerpoint/2010/main" val="35817168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en-US" smtClean="0"/>
              <a:t>Click to edit Master title style</a:t>
            </a:r>
            <a:endParaRPr lang="fr-CA"/>
          </a:p>
        </p:txBody>
      </p:sp>
      <p:sp>
        <p:nvSpPr>
          <p:cNvPr id="3" name="Espace réservé du text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Espace réservé du conten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CA"/>
          </a:p>
        </p:txBody>
      </p:sp>
      <p:sp>
        <p:nvSpPr>
          <p:cNvPr id="5" name="Espace réservé du texte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Espace réservé du conten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CA"/>
          </a:p>
        </p:txBody>
      </p:sp>
      <p:sp>
        <p:nvSpPr>
          <p:cNvPr id="7" name="Espace réservé de la date 3"/>
          <p:cNvSpPr>
            <a:spLocks noGrp="1"/>
          </p:cNvSpPr>
          <p:nvPr>
            <p:ph type="dt" sz="half" idx="10"/>
          </p:nvPr>
        </p:nvSpPr>
        <p:spPr/>
        <p:txBody>
          <a:bodyPr/>
          <a:lstStyle>
            <a:lvl1pPr>
              <a:defRPr/>
            </a:lvl1pPr>
          </a:lstStyle>
          <a:p>
            <a:pPr>
              <a:defRPr/>
            </a:pPr>
            <a:fld id="{B185A110-E2E3-49E8-B23C-59CDDE3DF29D}" type="datetimeFigureOut">
              <a:rPr lang="fr-FR"/>
              <a:pPr>
                <a:defRPr/>
              </a:pPr>
              <a:t>16/10/2013</a:t>
            </a:fld>
            <a:endParaRPr lang="fr-CA"/>
          </a:p>
        </p:txBody>
      </p:sp>
      <p:sp>
        <p:nvSpPr>
          <p:cNvPr id="8" name="Espace réservé du pied de page 4"/>
          <p:cNvSpPr>
            <a:spLocks noGrp="1"/>
          </p:cNvSpPr>
          <p:nvPr>
            <p:ph type="ftr" sz="quarter" idx="11"/>
          </p:nvPr>
        </p:nvSpPr>
        <p:spPr/>
        <p:txBody>
          <a:bodyPr/>
          <a:lstStyle>
            <a:lvl1pPr>
              <a:defRPr/>
            </a:lvl1pPr>
          </a:lstStyle>
          <a:p>
            <a:pPr>
              <a:defRPr/>
            </a:pPr>
            <a:endParaRPr lang="fr-CA"/>
          </a:p>
        </p:txBody>
      </p:sp>
      <p:sp>
        <p:nvSpPr>
          <p:cNvPr id="9" name="Espace réservé du numéro de diapositive 5"/>
          <p:cNvSpPr>
            <a:spLocks noGrp="1"/>
          </p:cNvSpPr>
          <p:nvPr>
            <p:ph type="sldNum" sz="quarter" idx="12"/>
          </p:nvPr>
        </p:nvSpPr>
        <p:spPr/>
        <p:txBody>
          <a:bodyPr/>
          <a:lstStyle>
            <a:lvl1pPr>
              <a:defRPr/>
            </a:lvl1pPr>
          </a:lstStyle>
          <a:p>
            <a:pPr>
              <a:defRPr/>
            </a:pPr>
            <a:fld id="{A7254C32-F372-4590-9798-688E4D149765}" type="slidenum">
              <a:rPr lang="fr-CA"/>
              <a:pPr>
                <a:defRPr/>
              </a:pPr>
              <a:t>‹#›</a:t>
            </a:fld>
            <a:endParaRPr lang="fr-CA"/>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smtClean="0"/>
              <a:t>Click to edit Master title style</a:t>
            </a:r>
            <a:endParaRPr lang="fr-CA"/>
          </a:p>
        </p:txBody>
      </p:sp>
      <p:sp>
        <p:nvSpPr>
          <p:cNvPr id="3" name="Espace réservé de la date 3"/>
          <p:cNvSpPr>
            <a:spLocks noGrp="1"/>
          </p:cNvSpPr>
          <p:nvPr>
            <p:ph type="dt" sz="half" idx="10"/>
          </p:nvPr>
        </p:nvSpPr>
        <p:spPr/>
        <p:txBody>
          <a:bodyPr/>
          <a:lstStyle>
            <a:lvl1pPr>
              <a:defRPr/>
            </a:lvl1pPr>
          </a:lstStyle>
          <a:p>
            <a:pPr>
              <a:defRPr/>
            </a:pPr>
            <a:fld id="{11EEC220-4783-4B7C-B6EC-FDDBF3394847}" type="datetimeFigureOut">
              <a:rPr lang="fr-FR"/>
              <a:pPr>
                <a:defRPr/>
              </a:pPr>
              <a:t>16/10/2013</a:t>
            </a:fld>
            <a:endParaRPr lang="fr-CA"/>
          </a:p>
        </p:txBody>
      </p:sp>
      <p:sp>
        <p:nvSpPr>
          <p:cNvPr id="4" name="Espace réservé du pied de page 4"/>
          <p:cNvSpPr>
            <a:spLocks noGrp="1"/>
          </p:cNvSpPr>
          <p:nvPr>
            <p:ph type="ftr" sz="quarter" idx="11"/>
          </p:nvPr>
        </p:nvSpPr>
        <p:spPr/>
        <p:txBody>
          <a:bodyPr/>
          <a:lstStyle>
            <a:lvl1pPr>
              <a:defRPr/>
            </a:lvl1pPr>
          </a:lstStyle>
          <a:p>
            <a:pPr>
              <a:defRPr/>
            </a:pPr>
            <a:endParaRPr lang="fr-CA"/>
          </a:p>
        </p:txBody>
      </p:sp>
      <p:sp>
        <p:nvSpPr>
          <p:cNvPr id="5" name="Espace réservé du numéro de diapositive 5"/>
          <p:cNvSpPr>
            <a:spLocks noGrp="1"/>
          </p:cNvSpPr>
          <p:nvPr>
            <p:ph type="sldNum" sz="quarter" idx="12"/>
          </p:nvPr>
        </p:nvSpPr>
        <p:spPr/>
        <p:txBody>
          <a:bodyPr/>
          <a:lstStyle>
            <a:lvl1pPr>
              <a:defRPr/>
            </a:lvl1pPr>
          </a:lstStyle>
          <a:p>
            <a:pPr>
              <a:defRPr/>
            </a:pPr>
            <a:fld id="{4ACDB609-7B26-4F6A-9305-662970D18D96}" type="slidenum">
              <a:rPr lang="fr-CA"/>
              <a:pPr>
                <a:defRPr/>
              </a:pPr>
              <a:t>‹#›</a:t>
            </a:fld>
            <a:endParaRPr lang="fr-CA"/>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3"/>
          <p:cNvSpPr>
            <a:spLocks noGrp="1"/>
          </p:cNvSpPr>
          <p:nvPr>
            <p:ph type="dt" sz="half" idx="10"/>
          </p:nvPr>
        </p:nvSpPr>
        <p:spPr/>
        <p:txBody>
          <a:bodyPr/>
          <a:lstStyle>
            <a:lvl1pPr>
              <a:defRPr/>
            </a:lvl1pPr>
          </a:lstStyle>
          <a:p>
            <a:pPr>
              <a:defRPr/>
            </a:pPr>
            <a:fld id="{4D3787CE-844F-4BD6-8581-0FDE2A7AA650}" type="datetimeFigureOut">
              <a:rPr lang="fr-FR"/>
              <a:pPr>
                <a:defRPr/>
              </a:pPr>
              <a:t>16/10/2013</a:t>
            </a:fld>
            <a:endParaRPr lang="fr-CA"/>
          </a:p>
        </p:txBody>
      </p:sp>
      <p:sp>
        <p:nvSpPr>
          <p:cNvPr id="3" name="Espace réservé du pied de page 4"/>
          <p:cNvSpPr>
            <a:spLocks noGrp="1"/>
          </p:cNvSpPr>
          <p:nvPr>
            <p:ph type="ftr" sz="quarter" idx="11"/>
          </p:nvPr>
        </p:nvSpPr>
        <p:spPr/>
        <p:txBody>
          <a:bodyPr/>
          <a:lstStyle>
            <a:lvl1pPr>
              <a:defRPr/>
            </a:lvl1pPr>
          </a:lstStyle>
          <a:p>
            <a:pPr>
              <a:defRPr/>
            </a:pPr>
            <a:endParaRPr lang="fr-CA"/>
          </a:p>
        </p:txBody>
      </p:sp>
      <p:sp>
        <p:nvSpPr>
          <p:cNvPr id="4" name="Espace réservé du numéro de diapositive 5"/>
          <p:cNvSpPr>
            <a:spLocks noGrp="1"/>
          </p:cNvSpPr>
          <p:nvPr>
            <p:ph type="sldNum" sz="quarter" idx="12"/>
          </p:nvPr>
        </p:nvSpPr>
        <p:spPr/>
        <p:txBody>
          <a:bodyPr/>
          <a:lstStyle>
            <a:lvl1pPr>
              <a:defRPr/>
            </a:lvl1pPr>
          </a:lstStyle>
          <a:p>
            <a:pPr>
              <a:defRPr/>
            </a:pPr>
            <a:fld id="{B1F5894F-234E-480A-921E-ADB47FDEF2C4}" type="slidenum">
              <a:rPr lang="fr-CA"/>
              <a:pPr>
                <a:defRPr/>
              </a:pPr>
              <a:t>‹#›</a:t>
            </a:fld>
            <a:endParaRPr lang="fr-CA"/>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fr-CA"/>
          </a:p>
        </p:txBody>
      </p:sp>
      <p:sp>
        <p:nvSpPr>
          <p:cNvPr id="3" name="Espace réservé du conten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CA"/>
          </a:p>
        </p:txBody>
      </p:sp>
      <p:sp>
        <p:nvSpPr>
          <p:cNvPr id="4" name="Espace réservé du texte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Espace réservé de la date 3"/>
          <p:cNvSpPr>
            <a:spLocks noGrp="1"/>
          </p:cNvSpPr>
          <p:nvPr>
            <p:ph type="dt" sz="half" idx="10"/>
          </p:nvPr>
        </p:nvSpPr>
        <p:spPr/>
        <p:txBody>
          <a:bodyPr/>
          <a:lstStyle>
            <a:lvl1pPr>
              <a:defRPr/>
            </a:lvl1pPr>
          </a:lstStyle>
          <a:p>
            <a:pPr>
              <a:defRPr/>
            </a:pPr>
            <a:fld id="{2D2AE44C-7EF0-4CE1-9BD3-C040C588985F}" type="datetimeFigureOut">
              <a:rPr lang="fr-FR"/>
              <a:pPr>
                <a:defRPr/>
              </a:pPr>
              <a:t>16/10/2013</a:t>
            </a:fld>
            <a:endParaRPr lang="fr-CA"/>
          </a:p>
        </p:txBody>
      </p:sp>
      <p:sp>
        <p:nvSpPr>
          <p:cNvPr id="6" name="Espace réservé du pied de page 4"/>
          <p:cNvSpPr>
            <a:spLocks noGrp="1"/>
          </p:cNvSpPr>
          <p:nvPr>
            <p:ph type="ftr" sz="quarter" idx="11"/>
          </p:nvPr>
        </p:nvSpPr>
        <p:spPr/>
        <p:txBody>
          <a:bodyPr/>
          <a:lstStyle>
            <a:lvl1pPr>
              <a:defRPr/>
            </a:lvl1pPr>
          </a:lstStyle>
          <a:p>
            <a:pPr>
              <a:defRPr/>
            </a:pPr>
            <a:endParaRPr lang="fr-CA"/>
          </a:p>
        </p:txBody>
      </p:sp>
      <p:sp>
        <p:nvSpPr>
          <p:cNvPr id="7" name="Espace réservé du numéro de diapositive 5"/>
          <p:cNvSpPr>
            <a:spLocks noGrp="1"/>
          </p:cNvSpPr>
          <p:nvPr>
            <p:ph type="sldNum" sz="quarter" idx="12"/>
          </p:nvPr>
        </p:nvSpPr>
        <p:spPr/>
        <p:txBody>
          <a:bodyPr/>
          <a:lstStyle>
            <a:lvl1pPr>
              <a:defRPr/>
            </a:lvl1pPr>
          </a:lstStyle>
          <a:p>
            <a:pPr>
              <a:defRPr/>
            </a:pPr>
            <a:fld id="{B268D2B9-10E9-4B36-BCD5-10AA7D4F3A95}" type="slidenum">
              <a:rPr lang="fr-CA"/>
              <a:pPr>
                <a:defRPr/>
              </a:pPr>
              <a:t>‹#›</a:t>
            </a:fld>
            <a:endParaRPr lang="fr-CA"/>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fr-CA"/>
          </a:p>
        </p:txBody>
      </p:sp>
      <p:sp>
        <p:nvSpPr>
          <p:cNvPr id="3" name="Espace réservé pour une image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fr-CA" noProof="0" smtClean="0"/>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Espace réservé de la date 3"/>
          <p:cNvSpPr>
            <a:spLocks noGrp="1"/>
          </p:cNvSpPr>
          <p:nvPr>
            <p:ph type="dt" sz="half" idx="10"/>
          </p:nvPr>
        </p:nvSpPr>
        <p:spPr/>
        <p:txBody>
          <a:bodyPr/>
          <a:lstStyle>
            <a:lvl1pPr>
              <a:defRPr/>
            </a:lvl1pPr>
          </a:lstStyle>
          <a:p>
            <a:pPr>
              <a:defRPr/>
            </a:pPr>
            <a:fld id="{F3AD27D6-7B85-4A17-B5D5-D072D6A3DC28}" type="datetimeFigureOut">
              <a:rPr lang="fr-FR"/>
              <a:pPr>
                <a:defRPr/>
              </a:pPr>
              <a:t>16/10/2013</a:t>
            </a:fld>
            <a:endParaRPr lang="fr-CA"/>
          </a:p>
        </p:txBody>
      </p:sp>
      <p:sp>
        <p:nvSpPr>
          <p:cNvPr id="6" name="Espace réservé du pied de page 4"/>
          <p:cNvSpPr>
            <a:spLocks noGrp="1"/>
          </p:cNvSpPr>
          <p:nvPr>
            <p:ph type="ftr" sz="quarter" idx="11"/>
          </p:nvPr>
        </p:nvSpPr>
        <p:spPr/>
        <p:txBody>
          <a:bodyPr/>
          <a:lstStyle>
            <a:lvl1pPr>
              <a:defRPr/>
            </a:lvl1pPr>
          </a:lstStyle>
          <a:p>
            <a:pPr>
              <a:defRPr/>
            </a:pPr>
            <a:endParaRPr lang="fr-CA"/>
          </a:p>
        </p:txBody>
      </p:sp>
      <p:sp>
        <p:nvSpPr>
          <p:cNvPr id="7" name="Espace réservé du numéro de diapositive 5"/>
          <p:cNvSpPr>
            <a:spLocks noGrp="1"/>
          </p:cNvSpPr>
          <p:nvPr>
            <p:ph type="sldNum" sz="quarter" idx="12"/>
          </p:nvPr>
        </p:nvSpPr>
        <p:spPr/>
        <p:txBody>
          <a:bodyPr/>
          <a:lstStyle>
            <a:lvl1pPr>
              <a:defRPr/>
            </a:lvl1pPr>
          </a:lstStyle>
          <a:p>
            <a:pPr>
              <a:defRPr/>
            </a:pPr>
            <a:fld id="{4693A450-1672-410C-AA00-8F477BAE4421}" type="slidenum">
              <a:rPr lang="fr-CA"/>
              <a:pPr>
                <a:defRPr/>
              </a:pPr>
              <a:t>‹#›</a:t>
            </a:fld>
            <a:endParaRPr lang="fr-CA"/>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Espace réservé du titre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fr-CA" smtClean="0"/>
              <a:t>Cliquez pour modifier le style du titre</a:t>
            </a:r>
          </a:p>
        </p:txBody>
      </p:sp>
      <p:sp>
        <p:nvSpPr>
          <p:cNvPr id="1027" name="Espace réservé du texte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fr-CA" smtClean="0"/>
              <a:t>Cliquez pour modifier les styles du texte du masque</a:t>
            </a:r>
          </a:p>
          <a:p>
            <a:pPr lvl="1"/>
            <a:r>
              <a:rPr lang="fr-CA" smtClean="0"/>
              <a:t>Deuxième niveau</a:t>
            </a:r>
          </a:p>
          <a:p>
            <a:pPr lvl="2"/>
            <a:r>
              <a:rPr lang="fr-CA" smtClean="0"/>
              <a:t>Troisième niveau</a:t>
            </a:r>
          </a:p>
          <a:p>
            <a:pPr lvl="3"/>
            <a:r>
              <a:rPr lang="fr-CA" smtClean="0"/>
              <a:t>Quatrième niveau</a:t>
            </a:r>
          </a:p>
          <a:p>
            <a:pPr lvl="4"/>
            <a:r>
              <a:rPr lang="fr-CA" smtClean="0"/>
              <a:t>Cinquième niveau</a:t>
            </a:r>
          </a:p>
        </p:txBody>
      </p:sp>
      <p:sp>
        <p:nvSpPr>
          <p:cNvPr id="4" name="Espace réservé de la date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defRPr>
            </a:lvl1pPr>
          </a:lstStyle>
          <a:p>
            <a:pPr>
              <a:defRPr/>
            </a:pPr>
            <a:fld id="{318720CF-D8DC-44C6-9DF0-C1D605A14CED}" type="datetimeFigureOut">
              <a:rPr lang="fr-FR"/>
              <a:pPr>
                <a:defRPr/>
              </a:pPr>
              <a:t>16/10/2013</a:t>
            </a:fld>
            <a:endParaRPr lang="fr-CA"/>
          </a:p>
        </p:txBody>
      </p:sp>
      <p:sp>
        <p:nvSpPr>
          <p:cNvPr id="5" name="Espace réservé du pied de page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defRPr>
            </a:lvl1pPr>
          </a:lstStyle>
          <a:p>
            <a:pPr>
              <a:defRPr/>
            </a:pPr>
            <a:endParaRPr lang="fr-CA"/>
          </a:p>
        </p:txBody>
      </p:sp>
      <p:sp>
        <p:nvSpPr>
          <p:cNvPr id="6" name="Espace réservé du numéro de diapositive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defRPr>
            </a:lvl1pPr>
          </a:lstStyle>
          <a:p>
            <a:pPr>
              <a:defRPr/>
            </a:pPr>
            <a:fld id="{0F5B94E6-70EF-45DB-BD63-BDB0B562AF0B}" type="slidenum">
              <a:rPr lang="fr-CA"/>
              <a:pPr>
                <a:defRPr/>
              </a:pPr>
              <a:t>‹#›</a:t>
            </a:fld>
            <a:endParaRPr lang="fr-CA"/>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p:titleStyle>
    <p:bodyStyle>
      <a:lvl1pPr marL="342900" indent="-342900" algn="l" rtl="0" eaLnBrk="1" fontAlgn="base" hangingPunct="1">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Espace réservé du titre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fr-CA" smtClean="0"/>
              <a:t>Cliquez pour modifier le style du titre</a:t>
            </a:r>
          </a:p>
        </p:txBody>
      </p:sp>
      <p:sp>
        <p:nvSpPr>
          <p:cNvPr id="1027" name="Espace réservé du texte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fr-CA" smtClean="0"/>
              <a:t>Cliquez pour modifier les styles du texte du masque</a:t>
            </a:r>
          </a:p>
          <a:p>
            <a:pPr lvl="1"/>
            <a:r>
              <a:rPr lang="fr-CA" smtClean="0"/>
              <a:t>Deuxième niveau</a:t>
            </a:r>
          </a:p>
          <a:p>
            <a:pPr lvl="2"/>
            <a:r>
              <a:rPr lang="fr-CA" smtClean="0"/>
              <a:t>Troisième niveau</a:t>
            </a:r>
          </a:p>
          <a:p>
            <a:pPr lvl="3"/>
            <a:r>
              <a:rPr lang="fr-CA" smtClean="0"/>
              <a:t>Quatrième niveau</a:t>
            </a:r>
          </a:p>
          <a:p>
            <a:pPr lvl="4"/>
            <a:r>
              <a:rPr lang="fr-CA" smtClean="0"/>
              <a:t>Cinquième niveau</a:t>
            </a:r>
          </a:p>
        </p:txBody>
      </p:sp>
      <p:sp>
        <p:nvSpPr>
          <p:cNvPr id="4" name="Espace réservé de la date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defRPr>
            </a:lvl1pPr>
          </a:lstStyle>
          <a:p>
            <a:pPr>
              <a:defRPr/>
            </a:pPr>
            <a:fld id="{318720CF-D8DC-44C6-9DF0-C1D605A14CED}" type="datetimeFigureOut">
              <a:rPr lang="fr-FR">
                <a:solidFill>
                  <a:prstClr val="black">
                    <a:tint val="75000"/>
                  </a:prstClr>
                </a:solidFill>
              </a:rPr>
              <a:pPr>
                <a:defRPr/>
              </a:pPr>
              <a:t>16/10/2013</a:t>
            </a:fld>
            <a:endParaRPr lang="fr-CA">
              <a:solidFill>
                <a:prstClr val="black">
                  <a:tint val="75000"/>
                </a:prstClr>
              </a:solidFill>
            </a:endParaRPr>
          </a:p>
        </p:txBody>
      </p:sp>
      <p:sp>
        <p:nvSpPr>
          <p:cNvPr id="5" name="Espace réservé du pied de page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defRPr>
            </a:lvl1pPr>
          </a:lstStyle>
          <a:p>
            <a:pPr>
              <a:defRPr/>
            </a:pPr>
            <a:endParaRPr lang="fr-CA">
              <a:solidFill>
                <a:prstClr val="black">
                  <a:tint val="75000"/>
                </a:prstClr>
              </a:solidFill>
            </a:endParaRPr>
          </a:p>
        </p:txBody>
      </p:sp>
      <p:sp>
        <p:nvSpPr>
          <p:cNvPr id="6" name="Espace réservé du numéro de diapositive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defRPr>
            </a:lvl1pPr>
          </a:lstStyle>
          <a:p>
            <a:pPr>
              <a:defRPr/>
            </a:pPr>
            <a:fld id="{0F5B94E6-70EF-45DB-BD63-BDB0B562AF0B}" type="slidenum">
              <a:rPr lang="fr-CA">
                <a:solidFill>
                  <a:prstClr val="black">
                    <a:tint val="75000"/>
                  </a:prstClr>
                </a:solidFill>
              </a:rPr>
              <a:pPr>
                <a:defRPr/>
              </a:pPr>
              <a:t>‹#›</a:t>
            </a:fld>
            <a:endParaRPr lang="fr-CA">
              <a:solidFill>
                <a:prstClr val="black">
                  <a:tint val="75000"/>
                </a:prstClr>
              </a:solidFill>
            </a:endParaRPr>
          </a:p>
        </p:txBody>
      </p:sp>
    </p:spTree>
    <p:extLst>
      <p:ext uri="{BB962C8B-B14F-4D97-AF65-F5344CB8AC3E}">
        <p14:creationId xmlns:p14="http://schemas.microsoft.com/office/powerpoint/2010/main" val="64282580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p:titleStyle>
    <p:bodyStyle>
      <a:lvl1pPr marL="342900" indent="-342900" algn="l" rtl="0" eaLnBrk="1" fontAlgn="base" hangingPunct="1">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Espace réservé du titre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fr-CA" smtClean="0"/>
              <a:t>Cliquez pour modifier le style du titre</a:t>
            </a:r>
          </a:p>
        </p:txBody>
      </p:sp>
      <p:sp>
        <p:nvSpPr>
          <p:cNvPr id="1027" name="Espace réservé du texte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fr-CA" smtClean="0"/>
              <a:t>Cliquez pour modifier les styles du texte du masque</a:t>
            </a:r>
          </a:p>
          <a:p>
            <a:pPr lvl="1"/>
            <a:r>
              <a:rPr lang="fr-CA" smtClean="0"/>
              <a:t>Deuxième niveau</a:t>
            </a:r>
          </a:p>
          <a:p>
            <a:pPr lvl="2"/>
            <a:r>
              <a:rPr lang="fr-CA" smtClean="0"/>
              <a:t>Troisième niveau</a:t>
            </a:r>
          </a:p>
          <a:p>
            <a:pPr lvl="3"/>
            <a:r>
              <a:rPr lang="fr-CA" smtClean="0"/>
              <a:t>Quatrième niveau</a:t>
            </a:r>
          </a:p>
          <a:p>
            <a:pPr lvl="4"/>
            <a:r>
              <a:rPr lang="fr-CA" smtClean="0"/>
              <a:t>Cinquième niveau</a:t>
            </a:r>
          </a:p>
        </p:txBody>
      </p:sp>
      <p:sp>
        <p:nvSpPr>
          <p:cNvPr id="4" name="Espace réservé de la date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defRPr>
            </a:lvl1pPr>
          </a:lstStyle>
          <a:p>
            <a:pPr>
              <a:defRPr/>
            </a:pPr>
            <a:fld id="{318720CF-D8DC-44C6-9DF0-C1D605A14CED}" type="datetimeFigureOut">
              <a:rPr lang="fr-FR">
                <a:solidFill>
                  <a:prstClr val="black">
                    <a:tint val="75000"/>
                  </a:prstClr>
                </a:solidFill>
              </a:rPr>
              <a:pPr>
                <a:defRPr/>
              </a:pPr>
              <a:t>16/10/2013</a:t>
            </a:fld>
            <a:endParaRPr lang="fr-CA">
              <a:solidFill>
                <a:prstClr val="black">
                  <a:tint val="75000"/>
                </a:prstClr>
              </a:solidFill>
            </a:endParaRPr>
          </a:p>
        </p:txBody>
      </p:sp>
      <p:sp>
        <p:nvSpPr>
          <p:cNvPr id="5" name="Espace réservé du pied de page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defRPr>
            </a:lvl1pPr>
          </a:lstStyle>
          <a:p>
            <a:pPr>
              <a:defRPr/>
            </a:pPr>
            <a:endParaRPr lang="fr-CA">
              <a:solidFill>
                <a:prstClr val="black">
                  <a:tint val="75000"/>
                </a:prstClr>
              </a:solidFill>
            </a:endParaRPr>
          </a:p>
        </p:txBody>
      </p:sp>
      <p:sp>
        <p:nvSpPr>
          <p:cNvPr id="6" name="Espace réservé du numéro de diapositive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defRPr>
            </a:lvl1pPr>
          </a:lstStyle>
          <a:p>
            <a:pPr>
              <a:defRPr/>
            </a:pPr>
            <a:fld id="{0F5B94E6-70EF-45DB-BD63-BDB0B562AF0B}" type="slidenum">
              <a:rPr lang="fr-CA">
                <a:solidFill>
                  <a:prstClr val="black">
                    <a:tint val="75000"/>
                  </a:prstClr>
                </a:solidFill>
              </a:rPr>
              <a:pPr>
                <a:defRPr/>
              </a:pPr>
              <a:t>‹#›</a:t>
            </a:fld>
            <a:endParaRPr lang="fr-CA">
              <a:solidFill>
                <a:prstClr val="black">
                  <a:tint val="75000"/>
                </a:prstClr>
              </a:solidFill>
            </a:endParaRPr>
          </a:p>
        </p:txBody>
      </p:sp>
    </p:spTree>
    <p:extLst>
      <p:ext uri="{BB962C8B-B14F-4D97-AF65-F5344CB8AC3E}">
        <p14:creationId xmlns:p14="http://schemas.microsoft.com/office/powerpoint/2010/main" val="722193122"/>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p:titleStyle>
    <p:bodyStyle>
      <a:lvl1pPr marL="342900" indent="-342900" algn="l" rtl="0" eaLnBrk="1" fontAlgn="base" hangingPunct="1">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Espace réservé du titre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fr-CA" smtClean="0"/>
              <a:t>Cliquez pour modifier le style du titre</a:t>
            </a:r>
          </a:p>
        </p:txBody>
      </p:sp>
      <p:sp>
        <p:nvSpPr>
          <p:cNvPr id="1027" name="Espace réservé du texte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fr-CA" smtClean="0"/>
              <a:t>Cliquez pour modifier les styles du texte du masque</a:t>
            </a:r>
          </a:p>
          <a:p>
            <a:pPr lvl="1"/>
            <a:r>
              <a:rPr lang="fr-CA" smtClean="0"/>
              <a:t>Deuxième niveau</a:t>
            </a:r>
          </a:p>
          <a:p>
            <a:pPr lvl="2"/>
            <a:r>
              <a:rPr lang="fr-CA" smtClean="0"/>
              <a:t>Troisième niveau</a:t>
            </a:r>
          </a:p>
          <a:p>
            <a:pPr lvl="3"/>
            <a:r>
              <a:rPr lang="fr-CA" smtClean="0"/>
              <a:t>Quatrième niveau</a:t>
            </a:r>
          </a:p>
          <a:p>
            <a:pPr lvl="4"/>
            <a:r>
              <a:rPr lang="fr-CA" smtClean="0"/>
              <a:t>Cinquième niveau</a:t>
            </a:r>
          </a:p>
        </p:txBody>
      </p:sp>
      <p:sp>
        <p:nvSpPr>
          <p:cNvPr id="4" name="Espace réservé de la date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defRPr>
            </a:lvl1pPr>
          </a:lstStyle>
          <a:p>
            <a:pPr>
              <a:defRPr/>
            </a:pPr>
            <a:fld id="{318720CF-D8DC-44C6-9DF0-C1D605A14CED}" type="datetimeFigureOut">
              <a:rPr lang="fr-FR">
                <a:solidFill>
                  <a:prstClr val="black">
                    <a:tint val="75000"/>
                  </a:prstClr>
                </a:solidFill>
              </a:rPr>
              <a:pPr>
                <a:defRPr/>
              </a:pPr>
              <a:t>16/10/2013</a:t>
            </a:fld>
            <a:endParaRPr lang="fr-CA">
              <a:solidFill>
                <a:prstClr val="black">
                  <a:tint val="75000"/>
                </a:prstClr>
              </a:solidFill>
            </a:endParaRPr>
          </a:p>
        </p:txBody>
      </p:sp>
      <p:sp>
        <p:nvSpPr>
          <p:cNvPr id="5" name="Espace réservé du pied de page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defRPr>
            </a:lvl1pPr>
          </a:lstStyle>
          <a:p>
            <a:pPr>
              <a:defRPr/>
            </a:pPr>
            <a:endParaRPr lang="fr-CA">
              <a:solidFill>
                <a:prstClr val="black">
                  <a:tint val="75000"/>
                </a:prstClr>
              </a:solidFill>
            </a:endParaRPr>
          </a:p>
        </p:txBody>
      </p:sp>
      <p:sp>
        <p:nvSpPr>
          <p:cNvPr id="6" name="Espace réservé du numéro de diapositive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defRPr>
            </a:lvl1pPr>
          </a:lstStyle>
          <a:p>
            <a:pPr>
              <a:defRPr/>
            </a:pPr>
            <a:fld id="{0F5B94E6-70EF-45DB-BD63-BDB0B562AF0B}" type="slidenum">
              <a:rPr lang="fr-CA">
                <a:solidFill>
                  <a:prstClr val="black">
                    <a:tint val="75000"/>
                  </a:prstClr>
                </a:solidFill>
              </a:rPr>
              <a:pPr>
                <a:defRPr/>
              </a:pPr>
              <a:t>‹#›</a:t>
            </a:fld>
            <a:endParaRPr lang="fr-CA">
              <a:solidFill>
                <a:prstClr val="black">
                  <a:tint val="75000"/>
                </a:prstClr>
              </a:solidFill>
            </a:endParaRPr>
          </a:p>
        </p:txBody>
      </p:sp>
    </p:spTree>
    <p:extLst>
      <p:ext uri="{BB962C8B-B14F-4D97-AF65-F5344CB8AC3E}">
        <p14:creationId xmlns:p14="http://schemas.microsoft.com/office/powerpoint/2010/main" val="1476651944"/>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ctr"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p:titleStyle>
    <p:bodyStyle>
      <a:lvl1pPr marL="342900" indent="-342900" algn="l" rtl="0" eaLnBrk="1" fontAlgn="base" hangingPunct="1">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11.png"/></Relationships>
</file>

<file path=ppt/slides/_rels/slide12.xml.rels><?xml version="1.0" encoding="UTF-8" standalone="yes"?>
<Relationships xmlns="http://schemas.openxmlformats.org/package/2006/relationships"><Relationship Id="rId3" Type="http://schemas.openxmlformats.org/officeDocument/2006/relationships/image" Target="../media/image12.jpeg"/><Relationship Id="rId7" Type="http://schemas.openxmlformats.org/officeDocument/2006/relationships/chart" Target="../charts/chart4.xml"/><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chart" Target="../charts/chart3.xml"/><Relationship Id="rId5" Type="http://schemas.openxmlformats.org/officeDocument/2006/relationships/chart" Target="../charts/chart2.xml"/><Relationship Id="rId4" Type="http://schemas.openxmlformats.org/officeDocument/2006/relationships/chart" Target="../charts/chart1.xml"/></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14.jpe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jpeg"/><Relationship Id="rId1" Type="http://schemas.openxmlformats.org/officeDocument/2006/relationships/slideLayout" Target="../slideLayouts/slideLayout23.xml"/><Relationship Id="rId5" Type="http://schemas.openxmlformats.org/officeDocument/2006/relationships/image" Target="../media/image18.png"/><Relationship Id="rId4" Type="http://schemas.openxmlformats.org/officeDocument/2006/relationships/image" Target="../media/image17.jpeg"/></Relationships>
</file>

<file path=ppt/slides/_rels/slide17.xml.rels><?xml version="1.0" encoding="UTF-8" standalone="yes"?>
<Relationships xmlns="http://schemas.openxmlformats.org/package/2006/relationships"><Relationship Id="rId3" Type="http://schemas.openxmlformats.org/officeDocument/2006/relationships/image" Target="../media/image19.png"/><Relationship Id="rId7" Type="http://schemas.openxmlformats.org/officeDocument/2006/relationships/image" Target="../media/image22.png"/><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image" Target="../media/image21.jpeg"/><Relationship Id="rId5" Type="http://schemas.openxmlformats.org/officeDocument/2006/relationships/image" Target="../media/image20.jpeg"/><Relationship Id="rId4" Type="http://schemas.openxmlformats.org/officeDocument/2006/relationships/image" Target="../media/image16.jpeg"/></Relationships>
</file>

<file path=ppt/slides/_rels/slide1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16.jpeg"/></Relationships>
</file>

<file path=ppt/slides/_rels/slide19.xml.rels><?xml version="1.0" encoding="UTF-8" standalone="yes"?>
<Relationships xmlns="http://schemas.openxmlformats.org/package/2006/relationships"><Relationship Id="rId3" Type="http://schemas.openxmlformats.org/officeDocument/2006/relationships/image" Target="../media/image19.png"/><Relationship Id="rId7" Type="http://schemas.openxmlformats.org/officeDocument/2006/relationships/image" Target="../media/image27.png"/><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image" Target="../media/image26.jpeg"/><Relationship Id="rId5" Type="http://schemas.openxmlformats.org/officeDocument/2006/relationships/image" Target="../media/image25.jpeg"/><Relationship Id="rId4" Type="http://schemas.openxmlformats.org/officeDocument/2006/relationships/image" Target="../media/image16.jpeg"/></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34.xml"/></Relationships>
</file>

<file path=ppt/slides/_rels/slide2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2.jpeg"/><Relationship Id="rId1" Type="http://schemas.openxmlformats.org/officeDocument/2006/relationships/slideLayout" Target="../slideLayouts/slideLayout13.xml"/><Relationship Id="rId5" Type="http://schemas.openxmlformats.org/officeDocument/2006/relationships/image" Target="../media/image28.png"/><Relationship Id="rId4" Type="http://schemas.openxmlformats.org/officeDocument/2006/relationships/image" Target="../media/image16.jpeg"/></Relationships>
</file>

<file path=ppt/slides/_rels/slide2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2.jpeg"/><Relationship Id="rId1" Type="http://schemas.openxmlformats.org/officeDocument/2006/relationships/slideLayout" Target="../slideLayouts/slideLayout13.xml"/><Relationship Id="rId4" Type="http://schemas.openxmlformats.org/officeDocument/2006/relationships/image" Target="../media/image16.jpeg"/></Relationships>
</file>

<file path=ppt/slides/_rels/slide2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2.jpeg"/><Relationship Id="rId1" Type="http://schemas.openxmlformats.org/officeDocument/2006/relationships/slideLayout" Target="../slideLayouts/slideLayout13.xml"/><Relationship Id="rId4" Type="http://schemas.openxmlformats.org/officeDocument/2006/relationships/image" Target="../media/image16.jpeg"/></Relationships>
</file>

<file path=ppt/slides/_rels/slide2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2.jpeg"/><Relationship Id="rId1" Type="http://schemas.openxmlformats.org/officeDocument/2006/relationships/slideLayout" Target="../slideLayouts/slideLayout13.xml"/><Relationship Id="rId6" Type="http://schemas.microsoft.com/office/2007/relationships/hdphoto" Target="../media/hdphoto1.wdp"/><Relationship Id="rId5" Type="http://schemas.openxmlformats.org/officeDocument/2006/relationships/image" Target="../media/image29.png"/><Relationship Id="rId4" Type="http://schemas.openxmlformats.org/officeDocument/2006/relationships/image" Target="../media/image16.jpeg"/></Relationships>
</file>

<file path=ppt/slides/_rels/slide24.xml.rels><?xml version="1.0" encoding="UTF-8" standalone="yes"?>
<Relationships xmlns="http://schemas.openxmlformats.org/package/2006/relationships"><Relationship Id="rId8" Type="http://schemas.openxmlformats.org/officeDocument/2006/relationships/image" Target="../media/image33.jpeg"/><Relationship Id="rId3" Type="http://schemas.openxmlformats.org/officeDocument/2006/relationships/image" Target="../media/image19.png"/><Relationship Id="rId7" Type="http://schemas.openxmlformats.org/officeDocument/2006/relationships/image" Target="../media/image32.png"/><Relationship Id="rId2" Type="http://schemas.openxmlformats.org/officeDocument/2006/relationships/image" Target="../media/image2.jpeg"/><Relationship Id="rId1" Type="http://schemas.openxmlformats.org/officeDocument/2006/relationships/slideLayout" Target="../slideLayouts/slideLayout13.xml"/><Relationship Id="rId6" Type="http://schemas.openxmlformats.org/officeDocument/2006/relationships/image" Target="../media/image31.jpeg"/><Relationship Id="rId5" Type="http://schemas.openxmlformats.org/officeDocument/2006/relationships/image" Target="../media/image30.jpeg"/><Relationship Id="rId4" Type="http://schemas.openxmlformats.org/officeDocument/2006/relationships/image" Target="../media/image16.jpeg"/><Relationship Id="rId9" Type="http://schemas.openxmlformats.org/officeDocument/2006/relationships/image" Target="../media/image34.jpeg"/></Relationships>
</file>

<file path=ppt/slides/_rels/slide25.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36.png"/></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2.jpeg"/><Relationship Id="rId1" Type="http://schemas.openxmlformats.org/officeDocument/2006/relationships/slideLayout" Target="../slideLayouts/slideLayout2.xml"/><Relationship Id="rId5" Type="http://schemas.openxmlformats.org/officeDocument/2006/relationships/image" Target="../media/image7.jpeg"/><Relationship Id="rId4" Type="http://schemas.openxmlformats.org/officeDocument/2006/relationships/image" Target="../media/image6.jpeg"/></Relationships>
</file>

<file path=ppt/slides/_rels/slide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hyperlink" Target="http://www.youtube.com/watch?v=5Y-7kZFRFV0" TargetMode="External"/><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image" Target="../media/image9.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2">
            <a:alphaModFix amt="75000"/>
            <a:lum/>
          </a:blip>
          <a:srcRect/>
          <a:stretch>
            <a:fillRect/>
          </a:stretch>
        </a:blipFill>
        <a:effectLst/>
      </p:bgPr>
    </p:bg>
    <p:spTree>
      <p:nvGrpSpPr>
        <p:cNvPr id="1" name=""/>
        <p:cNvGrpSpPr/>
        <p:nvPr/>
      </p:nvGrpSpPr>
      <p:grpSpPr>
        <a:xfrm>
          <a:off x="0" y="0"/>
          <a:ext cx="0" cy="0"/>
          <a:chOff x="0" y="0"/>
          <a:chExt cx="0" cy="0"/>
        </a:xfrm>
      </p:grpSpPr>
      <p:sp>
        <p:nvSpPr>
          <p:cNvPr id="2" name="Rectangle 1"/>
          <p:cNvSpPr/>
          <p:nvPr/>
        </p:nvSpPr>
        <p:spPr>
          <a:xfrm>
            <a:off x="122898" y="188640"/>
            <a:ext cx="8928992" cy="400110"/>
          </a:xfrm>
          <a:prstGeom prst="rect">
            <a:avLst/>
          </a:prstGeom>
        </p:spPr>
        <p:txBody>
          <a:bodyPr wrap="square">
            <a:spAutoFit/>
          </a:bodyPr>
          <a:lstStyle/>
          <a:p>
            <a:pPr algn="ctr"/>
            <a:endParaRPr lang="en-IE" sz="2000" b="1"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7" name="Rectangle 3"/>
          <p:cNvSpPr txBox="1">
            <a:spLocks noChangeArrowheads="1"/>
          </p:cNvSpPr>
          <p:nvPr/>
        </p:nvSpPr>
        <p:spPr bwMode="auto">
          <a:xfrm>
            <a:off x="107504" y="817912"/>
            <a:ext cx="8182802" cy="46457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1" fontAlgn="base" hangingPunct="1">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GB" sz="2000" b="1" dirty="0" smtClean="0"/>
              <a:t>Traditional house :  </a:t>
            </a:r>
            <a:r>
              <a:rPr lang="en-GB" sz="2000" b="1" dirty="0" err="1" smtClean="0"/>
              <a:t>Vs</a:t>
            </a:r>
            <a:r>
              <a:rPr lang="en-GB" sz="2000" b="1" dirty="0" smtClean="0"/>
              <a:t>  :  Modern houses</a:t>
            </a:r>
            <a:endParaRPr lang="en-GB" sz="2000" b="1" dirty="0">
              <a:solidFill>
                <a:srgbClr val="336600"/>
              </a:solidFill>
            </a:endParaRPr>
          </a:p>
        </p:txBody>
      </p:sp>
      <p:sp>
        <p:nvSpPr>
          <p:cNvPr id="12" name="Rectangle 3"/>
          <p:cNvSpPr txBox="1">
            <a:spLocks noChangeArrowheads="1"/>
          </p:cNvSpPr>
          <p:nvPr/>
        </p:nvSpPr>
        <p:spPr bwMode="auto">
          <a:xfrm>
            <a:off x="390778" y="238281"/>
            <a:ext cx="8357686" cy="515239"/>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1" fontAlgn="base" hangingPunct="1">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GB" sz="2400" b="1" dirty="0" smtClean="0">
                <a:solidFill>
                  <a:srgbClr val="CC9900"/>
                </a:solidFill>
              </a:rPr>
              <a:t>Resource Account</a:t>
            </a:r>
          </a:p>
        </p:txBody>
      </p:sp>
      <p:sp>
        <p:nvSpPr>
          <p:cNvPr id="3" name="Rectangle 2"/>
          <p:cNvSpPr/>
          <p:nvPr/>
        </p:nvSpPr>
        <p:spPr>
          <a:xfrm>
            <a:off x="4716016" y="1388639"/>
            <a:ext cx="3312368" cy="3785652"/>
          </a:xfrm>
          <a:prstGeom prst="rect">
            <a:avLst/>
          </a:prstGeom>
        </p:spPr>
        <p:txBody>
          <a:bodyPr wrap="square">
            <a:spAutoFit/>
          </a:bodyPr>
          <a:lstStyle/>
          <a:p>
            <a:pPr algn="ctr">
              <a:buFontTx/>
              <a:buNone/>
            </a:pPr>
            <a:r>
              <a:rPr lang="en-US" sz="2000" b="1" dirty="0" smtClean="0">
                <a:latin typeface="Arial" pitchFamily="34" charset="0"/>
              </a:rPr>
              <a:t>Building </a:t>
            </a:r>
            <a:r>
              <a:rPr lang="en-US" sz="2000" b="1" dirty="0">
                <a:latin typeface="Arial" pitchFamily="34" charset="0"/>
              </a:rPr>
              <a:t>materials</a:t>
            </a:r>
          </a:p>
          <a:p>
            <a:pPr algn="ctr">
              <a:buFontTx/>
              <a:buNone/>
            </a:pPr>
            <a:r>
              <a:rPr lang="en-US" sz="2000" dirty="0">
                <a:solidFill>
                  <a:srgbClr val="CC9900"/>
                </a:solidFill>
                <a:latin typeface="Arial" pitchFamily="34" charset="0"/>
              </a:rPr>
              <a:t>sand, </a:t>
            </a:r>
            <a:r>
              <a:rPr lang="en-US" sz="2000" dirty="0" err="1">
                <a:solidFill>
                  <a:srgbClr val="CC9900"/>
                </a:solidFill>
                <a:latin typeface="Arial" pitchFamily="34" charset="0"/>
              </a:rPr>
              <a:t>portland</a:t>
            </a:r>
            <a:r>
              <a:rPr lang="en-US" sz="2000" dirty="0">
                <a:solidFill>
                  <a:srgbClr val="CC9900"/>
                </a:solidFill>
                <a:latin typeface="Arial" pitchFamily="34" charset="0"/>
              </a:rPr>
              <a:t> cement, stone, ceramic brick, timber, glass, steel, copper, aluminum, gypsum, plastics, ceramics</a:t>
            </a:r>
          </a:p>
          <a:p>
            <a:pPr algn="ctr">
              <a:buFontTx/>
              <a:buNone/>
            </a:pPr>
            <a:endParaRPr lang="en-US" sz="2000" dirty="0" smtClean="0">
              <a:solidFill>
                <a:srgbClr val="CC9900"/>
              </a:solidFill>
              <a:latin typeface="Arial" pitchFamily="34" charset="0"/>
            </a:endParaRPr>
          </a:p>
          <a:p>
            <a:pPr algn="ctr">
              <a:buFontTx/>
              <a:buNone/>
            </a:pPr>
            <a:r>
              <a:rPr lang="en-US" sz="2000" dirty="0" smtClean="0">
                <a:solidFill>
                  <a:srgbClr val="CC9900"/>
                </a:solidFill>
                <a:latin typeface="Arial" pitchFamily="34" charset="0"/>
              </a:rPr>
              <a:t>Building </a:t>
            </a:r>
            <a:r>
              <a:rPr lang="en-US" sz="2000" dirty="0">
                <a:solidFill>
                  <a:srgbClr val="CC9900"/>
                </a:solidFill>
                <a:latin typeface="Arial" pitchFamily="34" charset="0"/>
              </a:rPr>
              <a:t>technology</a:t>
            </a:r>
          </a:p>
          <a:p>
            <a:pPr algn="ctr">
              <a:buFontTx/>
              <a:buNone/>
            </a:pPr>
            <a:r>
              <a:rPr lang="en-US" sz="2000" dirty="0">
                <a:solidFill>
                  <a:srgbClr val="CC9900"/>
                </a:solidFill>
                <a:latin typeface="Arial" pitchFamily="34" charset="0"/>
              </a:rPr>
              <a:t>heavy processing, power </a:t>
            </a:r>
            <a:r>
              <a:rPr lang="en-US" sz="2000" dirty="0" smtClean="0">
                <a:solidFill>
                  <a:srgbClr val="CC9900"/>
                </a:solidFill>
                <a:latin typeface="Arial" pitchFamily="34" charset="0"/>
              </a:rPr>
              <a:t>tools</a:t>
            </a:r>
          </a:p>
          <a:p>
            <a:pPr algn="ctr">
              <a:buFontTx/>
              <a:buNone/>
            </a:pPr>
            <a:endParaRPr lang="en-US" sz="2000" dirty="0">
              <a:solidFill>
                <a:srgbClr val="CC9900"/>
              </a:solidFill>
              <a:latin typeface="Arial" pitchFamily="34" charset="0"/>
            </a:endParaRPr>
          </a:p>
          <a:p>
            <a:pPr algn="ctr">
              <a:buFontTx/>
              <a:buNone/>
            </a:pPr>
            <a:r>
              <a:rPr lang="en-US" sz="2000" dirty="0" smtClean="0">
                <a:solidFill>
                  <a:srgbClr val="CC9900"/>
                </a:solidFill>
                <a:latin typeface="Arial" pitchFamily="34" charset="0"/>
              </a:rPr>
              <a:t>Transported to </a:t>
            </a:r>
            <a:r>
              <a:rPr lang="en-US" sz="2000" dirty="0" smtClean="0">
                <a:solidFill>
                  <a:srgbClr val="CC9900"/>
                </a:solidFill>
                <a:latin typeface="Arial" pitchFamily="34" charset="0"/>
              </a:rPr>
              <a:t>site</a:t>
            </a:r>
            <a:endParaRPr lang="en-US" sz="2000" dirty="0">
              <a:solidFill>
                <a:srgbClr val="CC9900"/>
              </a:solidFill>
              <a:latin typeface="Arial" pitchFamily="34" charset="0"/>
            </a:endParaRPr>
          </a:p>
        </p:txBody>
      </p:sp>
      <p:sp>
        <p:nvSpPr>
          <p:cNvPr id="4" name="Rectangle 3"/>
          <p:cNvSpPr/>
          <p:nvPr/>
        </p:nvSpPr>
        <p:spPr>
          <a:xfrm>
            <a:off x="1115615" y="1388639"/>
            <a:ext cx="2808313" cy="3170099"/>
          </a:xfrm>
          <a:prstGeom prst="rect">
            <a:avLst/>
          </a:prstGeom>
        </p:spPr>
        <p:txBody>
          <a:bodyPr wrap="square">
            <a:spAutoFit/>
          </a:bodyPr>
          <a:lstStyle/>
          <a:p>
            <a:pPr algn="ctr">
              <a:buFontTx/>
              <a:buNone/>
            </a:pPr>
            <a:r>
              <a:rPr lang="en-US" sz="2000" b="1" dirty="0">
                <a:latin typeface="Arial" pitchFamily="34" charset="0"/>
              </a:rPr>
              <a:t>Building materials</a:t>
            </a:r>
          </a:p>
          <a:p>
            <a:pPr algn="ctr">
              <a:buFontTx/>
              <a:buNone/>
            </a:pPr>
            <a:r>
              <a:rPr lang="en-US" sz="2000" dirty="0">
                <a:solidFill>
                  <a:srgbClr val="336600"/>
                </a:solidFill>
                <a:latin typeface="Arial" pitchFamily="34" charset="0"/>
              </a:rPr>
              <a:t>stone, timber, </a:t>
            </a:r>
            <a:r>
              <a:rPr lang="en-US" sz="2000" dirty="0" smtClean="0">
                <a:solidFill>
                  <a:srgbClr val="336600"/>
                </a:solidFill>
                <a:latin typeface="Arial" pitchFamily="34" charset="0"/>
              </a:rPr>
              <a:t>reed</a:t>
            </a:r>
            <a:r>
              <a:rPr lang="en-US" sz="2000" dirty="0">
                <a:solidFill>
                  <a:srgbClr val="336600"/>
                </a:solidFill>
                <a:latin typeface="Arial" pitchFamily="34" charset="0"/>
              </a:rPr>
              <a:t>, straw, mud, lime, </a:t>
            </a:r>
            <a:endParaRPr lang="en-US" sz="2000" dirty="0" smtClean="0">
              <a:solidFill>
                <a:srgbClr val="336600"/>
              </a:solidFill>
              <a:latin typeface="Arial" pitchFamily="34" charset="0"/>
            </a:endParaRPr>
          </a:p>
          <a:p>
            <a:pPr algn="ctr">
              <a:buFontTx/>
              <a:buNone/>
            </a:pPr>
            <a:r>
              <a:rPr lang="en-US" sz="2000" dirty="0" smtClean="0">
                <a:solidFill>
                  <a:srgbClr val="336600"/>
                </a:solidFill>
                <a:latin typeface="Arial" pitchFamily="34" charset="0"/>
              </a:rPr>
              <a:t>sand</a:t>
            </a:r>
            <a:r>
              <a:rPr lang="en-US" sz="2000" dirty="0">
                <a:solidFill>
                  <a:srgbClr val="336600"/>
                </a:solidFill>
                <a:latin typeface="Arial" pitchFamily="34" charset="0"/>
              </a:rPr>
              <a:t>, pottery</a:t>
            </a:r>
          </a:p>
          <a:p>
            <a:pPr algn="ctr">
              <a:buFontTx/>
              <a:buNone/>
            </a:pPr>
            <a:endParaRPr lang="en-US" sz="2000" dirty="0" smtClean="0">
              <a:solidFill>
                <a:srgbClr val="336600"/>
              </a:solidFill>
              <a:latin typeface="Arial" pitchFamily="34" charset="0"/>
            </a:endParaRPr>
          </a:p>
          <a:p>
            <a:pPr algn="ctr">
              <a:buFontTx/>
              <a:buNone/>
            </a:pPr>
            <a:r>
              <a:rPr lang="en-US" sz="2000" dirty="0" smtClean="0">
                <a:solidFill>
                  <a:srgbClr val="336600"/>
                </a:solidFill>
                <a:latin typeface="Arial" pitchFamily="34" charset="0"/>
              </a:rPr>
              <a:t>Building </a:t>
            </a:r>
            <a:r>
              <a:rPr lang="en-US" sz="2000" dirty="0">
                <a:solidFill>
                  <a:srgbClr val="336600"/>
                </a:solidFill>
                <a:latin typeface="Arial" pitchFamily="34" charset="0"/>
              </a:rPr>
              <a:t>technology</a:t>
            </a:r>
          </a:p>
          <a:p>
            <a:pPr algn="ctr">
              <a:buFontTx/>
              <a:buNone/>
            </a:pPr>
            <a:r>
              <a:rPr lang="en-US" sz="2000" dirty="0">
                <a:solidFill>
                  <a:srgbClr val="336600"/>
                </a:solidFill>
                <a:latin typeface="Arial" pitchFamily="34" charset="0"/>
              </a:rPr>
              <a:t>appropriate, light processing, hand </a:t>
            </a:r>
            <a:r>
              <a:rPr lang="en-US" sz="2000" dirty="0" smtClean="0">
                <a:solidFill>
                  <a:srgbClr val="336600"/>
                </a:solidFill>
                <a:latin typeface="Arial" pitchFamily="34" charset="0"/>
              </a:rPr>
              <a:t>tools,</a:t>
            </a:r>
          </a:p>
          <a:p>
            <a:pPr algn="ctr">
              <a:buFontTx/>
              <a:buNone/>
            </a:pPr>
            <a:endParaRPr lang="en-US" sz="2000" dirty="0" smtClean="0">
              <a:solidFill>
                <a:srgbClr val="336600"/>
              </a:solidFill>
              <a:latin typeface="Arial" pitchFamily="34" charset="0"/>
            </a:endParaRPr>
          </a:p>
          <a:p>
            <a:pPr algn="ctr">
              <a:buFontTx/>
              <a:buNone/>
            </a:pPr>
            <a:r>
              <a:rPr lang="en-US" sz="2000" dirty="0" smtClean="0">
                <a:solidFill>
                  <a:srgbClr val="336600"/>
                </a:solidFill>
                <a:latin typeface="Arial" pitchFamily="34" charset="0"/>
              </a:rPr>
              <a:t>All locally sourced</a:t>
            </a:r>
            <a:endParaRPr lang="en-US" sz="2000" dirty="0">
              <a:solidFill>
                <a:srgbClr val="336600"/>
              </a:solidFill>
              <a:latin typeface="Arial" pitchFamily="34" charset="0"/>
            </a:endParaRPr>
          </a:p>
        </p:txBody>
      </p:sp>
      <p:sp>
        <p:nvSpPr>
          <p:cNvPr id="5" name="Rectangle 4"/>
          <p:cNvSpPr/>
          <p:nvPr/>
        </p:nvSpPr>
        <p:spPr>
          <a:xfrm>
            <a:off x="4816587" y="5194691"/>
            <a:ext cx="3111226" cy="646331"/>
          </a:xfrm>
          <a:prstGeom prst="rect">
            <a:avLst/>
          </a:prstGeom>
        </p:spPr>
        <p:txBody>
          <a:bodyPr wrap="square">
            <a:spAutoFit/>
          </a:bodyPr>
          <a:lstStyle/>
          <a:p>
            <a:pPr algn="ctr">
              <a:buFontTx/>
              <a:buNone/>
            </a:pPr>
            <a:r>
              <a:rPr lang="en-US" dirty="0" smtClean="0">
                <a:latin typeface="Arial" pitchFamily="34" charset="0"/>
              </a:rPr>
              <a:t>Size approximately </a:t>
            </a:r>
          </a:p>
          <a:p>
            <a:pPr algn="ctr">
              <a:buFontTx/>
              <a:buNone/>
            </a:pPr>
            <a:r>
              <a:rPr lang="en-US" dirty="0" smtClean="0">
                <a:latin typeface="Arial" pitchFamily="34" charset="0"/>
              </a:rPr>
              <a:t>45m</a:t>
            </a:r>
            <a:r>
              <a:rPr lang="en-US" baseline="30000" dirty="0" smtClean="0">
                <a:latin typeface="Arial" pitchFamily="34" charset="0"/>
              </a:rPr>
              <a:t>2</a:t>
            </a:r>
            <a:r>
              <a:rPr lang="en-US" dirty="0" smtClean="0">
                <a:latin typeface="Arial" pitchFamily="34" charset="0"/>
              </a:rPr>
              <a:t> </a:t>
            </a:r>
            <a:r>
              <a:rPr lang="en-US" dirty="0">
                <a:latin typeface="Arial" pitchFamily="34" charset="0"/>
              </a:rPr>
              <a:t>per person housed</a:t>
            </a:r>
          </a:p>
        </p:txBody>
      </p:sp>
      <p:sp>
        <p:nvSpPr>
          <p:cNvPr id="8" name="Rectangle 7"/>
          <p:cNvSpPr/>
          <p:nvPr/>
        </p:nvSpPr>
        <p:spPr>
          <a:xfrm>
            <a:off x="840324" y="4725144"/>
            <a:ext cx="3111226" cy="646331"/>
          </a:xfrm>
          <a:prstGeom prst="rect">
            <a:avLst/>
          </a:prstGeom>
        </p:spPr>
        <p:txBody>
          <a:bodyPr wrap="square">
            <a:spAutoFit/>
          </a:bodyPr>
          <a:lstStyle/>
          <a:p>
            <a:pPr algn="ctr">
              <a:buFontTx/>
              <a:buNone/>
            </a:pPr>
            <a:r>
              <a:rPr lang="en-US" dirty="0" smtClean="0">
                <a:latin typeface="Arial" pitchFamily="34" charset="0"/>
              </a:rPr>
              <a:t>Size approximately </a:t>
            </a:r>
          </a:p>
          <a:p>
            <a:pPr algn="ctr">
              <a:buFontTx/>
              <a:buNone/>
            </a:pPr>
            <a:r>
              <a:rPr lang="en-US" dirty="0" smtClean="0">
                <a:latin typeface="Arial" pitchFamily="34" charset="0"/>
              </a:rPr>
              <a:t>15m</a:t>
            </a:r>
            <a:r>
              <a:rPr lang="en-US" baseline="30000" dirty="0" smtClean="0">
                <a:latin typeface="Arial" pitchFamily="34" charset="0"/>
              </a:rPr>
              <a:t>2</a:t>
            </a:r>
            <a:r>
              <a:rPr lang="en-US" dirty="0" smtClean="0">
                <a:latin typeface="Arial" pitchFamily="34" charset="0"/>
              </a:rPr>
              <a:t> </a:t>
            </a:r>
            <a:r>
              <a:rPr lang="en-US" dirty="0">
                <a:latin typeface="Arial" pitchFamily="34" charset="0"/>
              </a:rPr>
              <a:t>per person housed</a:t>
            </a:r>
          </a:p>
        </p:txBody>
      </p:sp>
    </p:spTree>
    <p:extLst>
      <p:ext uri="{BB962C8B-B14F-4D97-AF65-F5344CB8AC3E}">
        <p14:creationId xmlns:p14="http://schemas.microsoft.com/office/powerpoint/2010/main" val="18437872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6"/>
          <p:cNvSpPr>
            <a:spLocks noChangeArrowheads="1"/>
          </p:cNvSpPr>
          <p:nvPr/>
        </p:nvSpPr>
        <p:spPr bwMode="auto">
          <a:xfrm>
            <a:off x="5638800" y="1600200"/>
            <a:ext cx="3505200" cy="419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endParaRPr lang="en-US" sz="1800" dirty="0">
              <a:solidFill>
                <a:srgbClr val="FF3300"/>
              </a:solidFill>
              <a:latin typeface="Tahoma" pitchFamily="34" charset="0"/>
            </a:endParaRPr>
          </a:p>
        </p:txBody>
      </p:sp>
      <p:sp>
        <p:nvSpPr>
          <p:cNvPr id="9219" name="Text Box 9"/>
          <p:cNvSpPr txBox="1">
            <a:spLocks noChangeArrowheads="1"/>
          </p:cNvSpPr>
          <p:nvPr/>
        </p:nvSpPr>
        <p:spPr bwMode="auto">
          <a:xfrm>
            <a:off x="2133600" y="3810000"/>
            <a:ext cx="4511675"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sz="2200">
                <a:solidFill>
                  <a:schemeClr val="tx1"/>
                </a:solidFill>
                <a:latin typeface="Arial" charset="0"/>
                <a:cs typeface="Arial" charset="0"/>
              </a:defRPr>
            </a:lvl1pPr>
            <a:lvl2pPr marL="742950" indent="-285750" eaLnBrk="0" hangingPunct="0">
              <a:defRPr sz="2200">
                <a:solidFill>
                  <a:schemeClr val="tx1"/>
                </a:solidFill>
                <a:latin typeface="Arial" charset="0"/>
                <a:cs typeface="Arial" charset="0"/>
              </a:defRPr>
            </a:lvl2pPr>
            <a:lvl3pPr marL="1143000" indent="-228600" eaLnBrk="0" hangingPunct="0">
              <a:defRPr sz="2200">
                <a:solidFill>
                  <a:schemeClr val="tx1"/>
                </a:solidFill>
                <a:latin typeface="Arial" charset="0"/>
                <a:cs typeface="Arial" charset="0"/>
              </a:defRPr>
            </a:lvl3pPr>
            <a:lvl4pPr marL="1600200" indent="-228600" eaLnBrk="0" hangingPunct="0">
              <a:defRPr sz="2200">
                <a:solidFill>
                  <a:schemeClr val="tx1"/>
                </a:solidFill>
                <a:latin typeface="Arial" charset="0"/>
                <a:cs typeface="Arial" charset="0"/>
              </a:defRPr>
            </a:lvl4pPr>
            <a:lvl5pPr marL="2057400" indent="-228600" eaLnBrk="0" hangingPunct="0">
              <a:defRPr sz="2200">
                <a:solidFill>
                  <a:schemeClr val="tx1"/>
                </a:solidFill>
                <a:latin typeface="Arial" charset="0"/>
                <a:cs typeface="Arial" charset="0"/>
              </a:defRPr>
            </a:lvl5pPr>
            <a:lvl6pPr marL="2514600" indent="-228600" eaLnBrk="0" fontAlgn="base" hangingPunct="0">
              <a:spcBef>
                <a:spcPct val="0"/>
              </a:spcBef>
              <a:spcAft>
                <a:spcPct val="0"/>
              </a:spcAft>
              <a:defRPr sz="2200">
                <a:solidFill>
                  <a:schemeClr val="tx1"/>
                </a:solidFill>
                <a:latin typeface="Arial" charset="0"/>
                <a:cs typeface="Arial" charset="0"/>
              </a:defRPr>
            </a:lvl6pPr>
            <a:lvl7pPr marL="2971800" indent="-228600" eaLnBrk="0" fontAlgn="base" hangingPunct="0">
              <a:spcBef>
                <a:spcPct val="0"/>
              </a:spcBef>
              <a:spcAft>
                <a:spcPct val="0"/>
              </a:spcAft>
              <a:defRPr sz="2200">
                <a:solidFill>
                  <a:schemeClr val="tx1"/>
                </a:solidFill>
                <a:latin typeface="Arial" charset="0"/>
                <a:cs typeface="Arial" charset="0"/>
              </a:defRPr>
            </a:lvl7pPr>
            <a:lvl8pPr marL="3429000" indent="-228600" eaLnBrk="0" fontAlgn="base" hangingPunct="0">
              <a:spcBef>
                <a:spcPct val="0"/>
              </a:spcBef>
              <a:spcAft>
                <a:spcPct val="0"/>
              </a:spcAft>
              <a:defRPr sz="2200">
                <a:solidFill>
                  <a:schemeClr val="tx1"/>
                </a:solidFill>
                <a:latin typeface="Arial" charset="0"/>
                <a:cs typeface="Arial" charset="0"/>
              </a:defRPr>
            </a:lvl8pPr>
            <a:lvl9pPr marL="3886200" indent="-228600" eaLnBrk="0" fontAlgn="base" hangingPunct="0">
              <a:spcBef>
                <a:spcPct val="0"/>
              </a:spcBef>
              <a:spcAft>
                <a:spcPct val="0"/>
              </a:spcAft>
              <a:defRPr sz="2200">
                <a:solidFill>
                  <a:schemeClr val="tx1"/>
                </a:solidFill>
                <a:latin typeface="Arial" charset="0"/>
                <a:cs typeface="Arial" charset="0"/>
              </a:defRPr>
            </a:lvl9pPr>
          </a:lstStyle>
          <a:p>
            <a:pPr algn="ctr" eaLnBrk="1" hangingPunct="1"/>
            <a:endParaRPr lang="en-US" sz="2800" dirty="0">
              <a:solidFill>
                <a:srgbClr val="FFFFFF"/>
              </a:solidFill>
              <a:latin typeface="Tahoma" pitchFamily="34" charset="0"/>
            </a:endParaRPr>
          </a:p>
        </p:txBody>
      </p:sp>
      <p:sp>
        <p:nvSpPr>
          <p:cNvPr id="9220" name="Text Box 11"/>
          <p:cNvSpPr txBox="1">
            <a:spLocks noChangeArrowheads="1"/>
          </p:cNvSpPr>
          <p:nvPr/>
        </p:nvSpPr>
        <p:spPr bwMode="auto">
          <a:xfrm>
            <a:off x="1431925" y="3790950"/>
            <a:ext cx="504507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sz="2200">
                <a:solidFill>
                  <a:schemeClr val="tx1"/>
                </a:solidFill>
                <a:latin typeface="Arial" charset="0"/>
                <a:cs typeface="Arial" charset="0"/>
              </a:defRPr>
            </a:lvl1pPr>
            <a:lvl2pPr marL="742950" indent="-285750" eaLnBrk="0" hangingPunct="0">
              <a:defRPr sz="2200">
                <a:solidFill>
                  <a:schemeClr val="tx1"/>
                </a:solidFill>
                <a:latin typeface="Arial" charset="0"/>
                <a:cs typeface="Arial" charset="0"/>
              </a:defRPr>
            </a:lvl2pPr>
            <a:lvl3pPr marL="1143000" indent="-228600" eaLnBrk="0" hangingPunct="0">
              <a:defRPr sz="2200">
                <a:solidFill>
                  <a:schemeClr val="tx1"/>
                </a:solidFill>
                <a:latin typeface="Arial" charset="0"/>
                <a:cs typeface="Arial" charset="0"/>
              </a:defRPr>
            </a:lvl3pPr>
            <a:lvl4pPr marL="1600200" indent="-228600" eaLnBrk="0" hangingPunct="0">
              <a:defRPr sz="2200">
                <a:solidFill>
                  <a:schemeClr val="tx1"/>
                </a:solidFill>
                <a:latin typeface="Arial" charset="0"/>
                <a:cs typeface="Arial" charset="0"/>
              </a:defRPr>
            </a:lvl4pPr>
            <a:lvl5pPr marL="2057400" indent="-228600" eaLnBrk="0" hangingPunct="0">
              <a:defRPr sz="2200">
                <a:solidFill>
                  <a:schemeClr val="tx1"/>
                </a:solidFill>
                <a:latin typeface="Arial" charset="0"/>
                <a:cs typeface="Arial" charset="0"/>
              </a:defRPr>
            </a:lvl5pPr>
            <a:lvl6pPr marL="2514600" indent="-228600" eaLnBrk="0" fontAlgn="base" hangingPunct="0">
              <a:spcBef>
                <a:spcPct val="0"/>
              </a:spcBef>
              <a:spcAft>
                <a:spcPct val="0"/>
              </a:spcAft>
              <a:defRPr sz="2200">
                <a:solidFill>
                  <a:schemeClr val="tx1"/>
                </a:solidFill>
                <a:latin typeface="Arial" charset="0"/>
                <a:cs typeface="Arial" charset="0"/>
              </a:defRPr>
            </a:lvl6pPr>
            <a:lvl7pPr marL="2971800" indent="-228600" eaLnBrk="0" fontAlgn="base" hangingPunct="0">
              <a:spcBef>
                <a:spcPct val="0"/>
              </a:spcBef>
              <a:spcAft>
                <a:spcPct val="0"/>
              </a:spcAft>
              <a:defRPr sz="2200">
                <a:solidFill>
                  <a:schemeClr val="tx1"/>
                </a:solidFill>
                <a:latin typeface="Arial" charset="0"/>
                <a:cs typeface="Arial" charset="0"/>
              </a:defRPr>
            </a:lvl7pPr>
            <a:lvl8pPr marL="3429000" indent="-228600" eaLnBrk="0" fontAlgn="base" hangingPunct="0">
              <a:spcBef>
                <a:spcPct val="0"/>
              </a:spcBef>
              <a:spcAft>
                <a:spcPct val="0"/>
              </a:spcAft>
              <a:defRPr sz="2200">
                <a:solidFill>
                  <a:schemeClr val="tx1"/>
                </a:solidFill>
                <a:latin typeface="Arial" charset="0"/>
                <a:cs typeface="Arial" charset="0"/>
              </a:defRPr>
            </a:lvl8pPr>
            <a:lvl9pPr marL="3886200" indent="-228600" eaLnBrk="0" fontAlgn="base" hangingPunct="0">
              <a:spcBef>
                <a:spcPct val="0"/>
              </a:spcBef>
              <a:spcAft>
                <a:spcPct val="0"/>
              </a:spcAft>
              <a:defRPr sz="2200">
                <a:solidFill>
                  <a:schemeClr val="tx1"/>
                </a:solidFill>
                <a:latin typeface="Arial" charset="0"/>
                <a:cs typeface="Arial" charset="0"/>
              </a:defRPr>
            </a:lvl9pPr>
          </a:lstStyle>
          <a:p>
            <a:pPr algn="ctr" eaLnBrk="1" hangingPunct="1"/>
            <a:endParaRPr lang="en-US" sz="1800" dirty="0">
              <a:solidFill>
                <a:srgbClr val="FFFFFF"/>
              </a:solidFill>
              <a:latin typeface="Tahoma" pitchFamily="34" charset="0"/>
            </a:endParaRPr>
          </a:p>
        </p:txBody>
      </p:sp>
      <p:sp>
        <p:nvSpPr>
          <p:cNvPr id="9221" name="Text Box 24"/>
          <p:cNvSpPr txBox="1">
            <a:spLocks noChangeArrowheads="1"/>
          </p:cNvSpPr>
          <p:nvPr/>
        </p:nvSpPr>
        <p:spPr bwMode="auto">
          <a:xfrm>
            <a:off x="3581400" y="3124200"/>
            <a:ext cx="5410200" cy="817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sz="2200">
                <a:solidFill>
                  <a:schemeClr val="tx1"/>
                </a:solidFill>
                <a:latin typeface="Arial" charset="0"/>
                <a:cs typeface="Arial" charset="0"/>
              </a:defRPr>
            </a:lvl1pPr>
            <a:lvl2pPr marL="742950" indent="-285750" eaLnBrk="0" hangingPunct="0">
              <a:defRPr sz="2200">
                <a:solidFill>
                  <a:schemeClr val="tx1"/>
                </a:solidFill>
                <a:latin typeface="Arial" charset="0"/>
                <a:cs typeface="Arial" charset="0"/>
              </a:defRPr>
            </a:lvl2pPr>
            <a:lvl3pPr marL="1143000" indent="-228600" eaLnBrk="0" hangingPunct="0">
              <a:defRPr sz="2200">
                <a:solidFill>
                  <a:schemeClr val="tx1"/>
                </a:solidFill>
                <a:latin typeface="Arial" charset="0"/>
                <a:cs typeface="Arial" charset="0"/>
              </a:defRPr>
            </a:lvl3pPr>
            <a:lvl4pPr marL="1600200" indent="-228600" eaLnBrk="0" hangingPunct="0">
              <a:defRPr sz="2200">
                <a:solidFill>
                  <a:schemeClr val="tx1"/>
                </a:solidFill>
                <a:latin typeface="Arial" charset="0"/>
                <a:cs typeface="Arial" charset="0"/>
              </a:defRPr>
            </a:lvl4pPr>
            <a:lvl5pPr marL="2057400" indent="-228600" eaLnBrk="0" hangingPunct="0">
              <a:defRPr sz="2200">
                <a:solidFill>
                  <a:schemeClr val="tx1"/>
                </a:solidFill>
                <a:latin typeface="Arial" charset="0"/>
                <a:cs typeface="Arial" charset="0"/>
              </a:defRPr>
            </a:lvl5pPr>
            <a:lvl6pPr marL="2514600" indent="-228600" eaLnBrk="0" fontAlgn="base" hangingPunct="0">
              <a:spcBef>
                <a:spcPct val="0"/>
              </a:spcBef>
              <a:spcAft>
                <a:spcPct val="0"/>
              </a:spcAft>
              <a:defRPr sz="2200">
                <a:solidFill>
                  <a:schemeClr val="tx1"/>
                </a:solidFill>
                <a:latin typeface="Arial" charset="0"/>
                <a:cs typeface="Arial" charset="0"/>
              </a:defRPr>
            </a:lvl6pPr>
            <a:lvl7pPr marL="2971800" indent="-228600" eaLnBrk="0" fontAlgn="base" hangingPunct="0">
              <a:spcBef>
                <a:spcPct val="0"/>
              </a:spcBef>
              <a:spcAft>
                <a:spcPct val="0"/>
              </a:spcAft>
              <a:defRPr sz="2200">
                <a:solidFill>
                  <a:schemeClr val="tx1"/>
                </a:solidFill>
                <a:latin typeface="Arial" charset="0"/>
                <a:cs typeface="Arial" charset="0"/>
              </a:defRPr>
            </a:lvl7pPr>
            <a:lvl8pPr marL="3429000" indent="-228600" eaLnBrk="0" fontAlgn="base" hangingPunct="0">
              <a:spcBef>
                <a:spcPct val="0"/>
              </a:spcBef>
              <a:spcAft>
                <a:spcPct val="0"/>
              </a:spcAft>
              <a:defRPr sz="2200">
                <a:solidFill>
                  <a:schemeClr val="tx1"/>
                </a:solidFill>
                <a:latin typeface="Arial" charset="0"/>
                <a:cs typeface="Arial" charset="0"/>
              </a:defRPr>
            </a:lvl8pPr>
            <a:lvl9pPr marL="3886200" indent="-228600" eaLnBrk="0" fontAlgn="base" hangingPunct="0">
              <a:spcBef>
                <a:spcPct val="0"/>
              </a:spcBef>
              <a:spcAft>
                <a:spcPct val="0"/>
              </a:spcAft>
              <a:defRPr sz="2200">
                <a:solidFill>
                  <a:schemeClr val="tx1"/>
                </a:solidFill>
                <a:latin typeface="Arial" charset="0"/>
                <a:cs typeface="Arial" charset="0"/>
              </a:defRPr>
            </a:lvl9pPr>
          </a:lstStyle>
          <a:p>
            <a:pPr eaLnBrk="1" hangingPunct="1">
              <a:lnSpc>
                <a:spcPct val="75000"/>
              </a:lnSpc>
              <a:spcBef>
                <a:spcPct val="50000"/>
              </a:spcBef>
            </a:pPr>
            <a:r>
              <a:rPr lang="en-GB" sz="2000" b="1" dirty="0">
                <a:solidFill>
                  <a:srgbClr val="FFFF00"/>
                </a:solidFill>
              </a:rPr>
              <a:t>  </a:t>
            </a:r>
          </a:p>
          <a:p>
            <a:pPr eaLnBrk="1" hangingPunct="1">
              <a:lnSpc>
                <a:spcPct val="84000"/>
              </a:lnSpc>
              <a:spcBef>
                <a:spcPct val="50000"/>
              </a:spcBef>
              <a:buFont typeface="Arial" charset="0"/>
              <a:buChar char="•"/>
            </a:pPr>
            <a:endParaRPr lang="en-GB" sz="2400" dirty="0">
              <a:solidFill>
                <a:srgbClr val="333399"/>
              </a:solidFill>
            </a:endParaRPr>
          </a:p>
        </p:txBody>
      </p:sp>
      <p:pic>
        <p:nvPicPr>
          <p:cNvPr id="10"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20804125">
            <a:off x="7155004" y="1650227"/>
            <a:ext cx="1431925" cy="2022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20219112">
            <a:off x="6836106" y="3084512"/>
            <a:ext cx="1519237" cy="2146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tangle 1"/>
          <p:cNvSpPr/>
          <p:nvPr/>
        </p:nvSpPr>
        <p:spPr>
          <a:xfrm>
            <a:off x="228600" y="1354785"/>
            <a:ext cx="6057900" cy="4401205"/>
          </a:xfrm>
          <a:prstGeom prst="rect">
            <a:avLst/>
          </a:prstGeom>
        </p:spPr>
        <p:txBody>
          <a:bodyPr wrap="square">
            <a:spAutoFit/>
          </a:bodyPr>
          <a:lstStyle/>
          <a:p>
            <a:pPr algn="just"/>
            <a:r>
              <a:rPr lang="en-GB" sz="2000" dirty="0" smtClean="0">
                <a:solidFill>
                  <a:srgbClr val="6600FF"/>
                </a:solidFill>
              </a:rPr>
              <a:t>The </a:t>
            </a:r>
            <a:r>
              <a:rPr lang="en-GB" sz="2000" dirty="0">
                <a:solidFill>
                  <a:srgbClr val="6600FF"/>
                </a:solidFill>
              </a:rPr>
              <a:t>DFP has indicated that the </a:t>
            </a:r>
            <a:r>
              <a:rPr lang="en-GB" sz="2000" dirty="0" smtClean="0">
                <a:solidFill>
                  <a:srgbClr val="6600FF"/>
                </a:solidFill>
              </a:rPr>
              <a:t>recent </a:t>
            </a:r>
            <a:r>
              <a:rPr lang="en-GB" sz="2000" dirty="0">
                <a:solidFill>
                  <a:srgbClr val="6600FF"/>
                </a:solidFill>
              </a:rPr>
              <a:t>changes in relation to energy efficiency </a:t>
            </a:r>
            <a:r>
              <a:rPr lang="en-GB" sz="2000" dirty="0" smtClean="0">
                <a:solidFill>
                  <a:srgbClr val="6600FF"/>
                </a:solidFill>
              </a:rPr>
              <a:t>will, </a:t>
            </a:r>
            <a:r>
              <a:rPr lang="en-GB" sz="2000" dirty="0">
                <a:solidFill>
                  <a:srgbClr val="6600FF"/>
                </a:solidFill>
              </a:rPr>
              <a:t>on average, reduce carbon emissions by 25% from previous standards</a:t>
            </a:r>
            <a:r>
              <a:rPr lang="en-GB" sz="2000" dirty="0" smtClean="0">
                <a:solidFill>
                  <a:srgbClr val="6600FF"/>
                </a:solidFill>
              </a:rPr>
              <a:t>.</a:t>
            </a:r>
          </a:p>
          <a:p>
            <a:pPr algn="just"/>
            <a:endParaRPr lang="en-GB" sz="2000" dirty="0">
              <a:solidFill>
                <a:srgbClr val="6600FF"/>
              </a:solidFill>
            </a:endParaRPr>
          </a:p>
          <a:p>
            <a:pPr algn="just"/>
            <a:r>
              <a:rPr lang="en-GB" sz="2000" dirty="0" smtClean="0">
                <a:solidFill>
                  <a:srgbClr val="6600FF"/>
                </a:solidFill>
              </a:rPr>
              <a:t>“This </a:t>
            </a:r>
            <a:r>
              <a:rPr lang="en-GB" sz="2000" dirty="0">
                <a:solidFill>
                  <a:srgbClr val="6600FF"/>
                </a:solidFill>
              </a:rPr>
              <a:t>will be achieved by improving fabric thermal efficiency, more efficient boilers, service and heating controls, reduction in the level of uncontrolled air leakage and the consideration of the use of renewable </a:t>
            </a:r>
            <a:r>
              <a:rPr lang="en-GB" sz="2000" dirty="0" smtClean="0">
                <a:solidFill>
                  <a:srgbClr val="6600FF"/>
                </a:solidFill>
              </a:rPr>
              <a:t>technologies”.</a:t>
            </a:r>
            <a:endParaRPr lang="en-GB" sz="2000" dirty="0">
              <a:solidFill>
                <a:srgbClr val="6600FF"/>
              </a:solidFill>
            </a:endParaRPr>
          </a:p>
          <a:p>
            <a:pPr algn="just"/>
            <a:endParaRPr lang="en-GB" sz="2000" dirty="0">
              <a:solidFill>
                <a:srgbClr val="6600FF"/>
              </a:solidFill>
            </a:endParaRPr>
          </a:p>
          <a:p>
            <a:pPr algn="just"/>
            <a:r>
              <a:rPr lang="en-GB" sz="2000" dirty="0">
                <a:solidFill>
                  <a:srgbClr val="6600FF"/>
                </a:solidFill>
              </a:rPr>
              <a:t>NB – Meeting the U- value targets alone will not necessarily guarantee compliance</a:t>
            </a:r>
            <a:r>
              <a:rPr lang="en-GB" sz="2000" dirty="0" smtClean="0">
                <a:solidFill>
                  <a:srgbClr val="6600FF"/>
                </a:solidFill>
              </a:rPr>
              <a:t>.</a:t>
            </a:r>
          </a:p>
          <a:p>
            <a:pPr algn="just"/>
            <a:endParaRPr lang="en-GB" sz="2000" dirty="0">
              <a:solidFill>
                <a:srgbClr val="6600FF"/>
              </a:solidFill>
            </a:endParaRPr>
          </a:p>
          <a:p>
            <a:pPr algn="just"/>
            <a:r>
              <a:rPr lang="en-GB" sz="2000" dirty="0" smtClean="0">
                <a:solidFill>
                  <a:srgbClr val="6600FF"/>
                </a:solidFill>
              </a:rPr>
              <a:t>Requires a holistic approach.</a:t>
            </a:r>
            <a:endParaRPr lang="en-GB" sz="2000" dirty="0">
              <a:solidFill>
                <a:srgbClr val="6600FF"/>
              </a:solidFill>
            </a:endParaRPr>
          </a:p>
        </p:txBody>
      </p:sp>
      <p:sp>
        <p:nvSpPr>
          <p:cNvPr id="13" name="Text Box 10"/>
          <p:cNvSpPr txBox="1">
            <a:spLocks noChangeArrowheads="1"/>
          </p:cNvSpPr>
          <p:nvPr/>
        </p:nvSpPr>
        <p:spPr bwMode="auto">
          <a:xfrm>
            <a:off x="1082632" y="306888"/>
            <a:ext cx="3429144"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200">
                <a:solidFill>
                  <a:schemeClr val="tx1"/>
                </a:solidFill>
                <a:latin typeface="Arial" charset="0"/>
                <a:cs typeface="Arial" charset="0"/>
              </a:defRPr>
            </a:lvl1pPr>
            <a:lvl2pPr marL="742950" indent="-285750" eaLnBrk="0" hangingPunct="0">
              <a:defRPr sz="2200">
                <a:solidFill>
                  <a:schemeClr val="tx1"/>
                </a:solidFill>
                <a:latin typeface="Arial" charset="0"/>
                <a:cs typeface="Arial" charset="0"/>
              </a:defRPr>
            </a:lvl2pPr>
            <a:lvl3pPr marL="1143000" indent="-228600" eaLnBrk="0" hangingPunct="0">
              <a:defRPr sz="2200">
                <a:solidFill>
                  <a:schemeClr val="tx1"/>
                </a:solidFill>
                <a:latin typeface="Arial" charset="0"/>
                <a:cs typeface="Arial" charset="0"/>
              </a:defRPr>
            </a:lvl3pPr>
            <a:lvl4pPr marL="1600200" indent="-228600" eaLnBrk="0" hangingPunct="0">
              <a:defRPr sz="2200">
                <a:solidFill>
                  <a:schemeClr val="tx1"/>
                </a:solidFill>
                <a:latin typeface="Arial" charset="0"/>
                <a:cs typeface="Arial" charset="0"/>
              </a:defRPr>
            </a:lvl4pPr>
            <a:lvl5pPr marL="2057400" indent="-228600" eaLnBrk="0" hangingPunct="0">
              <a:defRPr sz="2200">
                <a:solidFill>
                  <a:schemeClr val="tx1"/>
                </a:solidFill>
                <a:latin typeface="Arial" charset="0"/>
                <a:cs typeface="Arial" charset="0"/>
              </a:defRPr>
            </a:lvl5pPr>
            <a:lvl6pPr marL="2514600" indent="-228600" eaLnBrk="0" fontAlgn="base" hangingPunct="0">
              <a:spcBef>
                <a:spcPct val="0"/>
              </a:spcBef>
              <a:spcAft>
                <a:spcPct val="0"/>
              </a:spcAft>
              <a:defRPr sz="2200">
                <a:solidFill>
                  <a:schemeClr val="tx1"/>
                </a:solidFill>
                <a:latin typeface="Arial" charset="0"/>
                <a:cs typeface="Arial" charset="0"/>
              </a:defRPr>
            </a:lvl6pPr>
            <a:lvl7pPr marL="2971800" indent="-228600" eaLnBrk="0" fontAlgn="base" hangingPunct="0">
              <a:spcBef>
                <a:spcPct val="0"/>
              </a:spcBef>
              <a:spcAft>
                <a:spcPct val="0"/>
              </a:spcAft>
              <a:defRPr sz="2200">
                <a:solidFill>
                  <a:schemeClr val="tx1"/>
                </a:solidFill>
                <a:latin typeface="Arial" charset="0"/>
                <a:cs typeface="Arial" charset="0"/>
              </a:defRPr>
            </a:lvl7pPr>
            <a:lvl8pPr marL="3429000" indent="-228600" eaLnBrk="0" fontAlgn="base" hangingPunct="0">
              <a:spcBef>
                <a:spcPct val="0"/>
              </a:spcBef>
              <a:spcAft>
                <a:spcPct val="0"/>
              </a:spcAft>
              <a:defRPr sz="2200">
                <a:solidFill>
                  <a:schemeClr val="tx1"/>
                </a:solidFill>
                <a:latin typeface="Arial" charset="0"/>
                <a:cs typeface="Arial" charset="0"/>
              </a:defRPr>
            </a:lvl8pPr>
            <a:lvl9pPr marL="3886200" indent="-228600" eaLnBrk="0" fontAlgn="base" hangingPunct="0">
              <a:spcBef>
                <a:spcPct val="0"/>
              </a:spcBef>
              <a:spcAft>
                <a:spcPct val="0"/>
              </a:spcAft>
              <a:defRPr sz="2200">
                <a:solidFill>
                  <a:schemeClr val="tx1"/>
                </a:solidFill>
                <a:latin typeface="Arial" charset="0"/>
                <a:cs typeface="Arial" charset="0"/>
              </a:defRPr>
            </a:lvl9pPr>
          </a:lstStyle>
          <a:p>
            <a:pPr algn="ctr" eaLnBrk="1" hangingPunct="1"/>
            <a:r>
              <a:rPr lang="en-US" sz="2800" b="1" dirty="0" smtClean="0">
                <a:solidFill>
                  <a:srgbClr val="FF9900"/>
                </a:solidFill>
                <a:latin typeface="Tahoma" pitchFamily="34" charset="0"/>
              </a:rPr>
              <a:t>What is the goal ?</a:t>
            </a:r>
            <a:endParaRPr lang="en-GB" sz="2800" b="1" dirty="0">
              <a:solidFill>
                <a:srgbClr val="FF9900"/>
              </a:solidFill>
              <a:latin typeface="Tahoma" pitchFamily="34" charset="0"/>
            </a:endParaRPr>
          </a:p>
        </p:txBody>
      </p:sp>
    </p:spTree>
    <p:extLst>
      <p:ext uri="{BB962C8B-B14F-4D97-AF65-F5344CB8AC3E}">
        <p14:creationId xmlns:p14="http://schemas.microsoft.com/office/powerpoint/2010/main" val="1981832844"/>
      </p:ext>
    </p:extLst>
  </p:cSld>
  <p:clrMapOvr>
    <a:masterClrMapping/>
  </p:clrMapOvr>
  <p:transition spd="slow"/>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2" name="Rectangle 3"/>
          <p:cNvSpPr txBox="1">
            <a:spLocks noChangeArrowheads="1"/>
          </p:cNvSpPr>
          <p:nvPr/>
        </p:nvSpPr>
        <p:spPr bwMode="auto">
          <a:xfrm>
            <a:off x="2771800" y="332656"/>
            <a:ext cx="5850637" cy="504056"/>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1" fontAlgn="base" hangingPunct="1">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90000"/>
              </a:lnSpc>
              <a:buNone/>
            </a:pPr>
            <a:r>
              <a:rPr lang="en-US" sz="2200" b="1" dirty="0" smtClean="0">
                <a:solidFill>
                  <a:srgbClr val="336600"/>
                </a:solidFill>
                <a:latin typeface="Century Gothic" pitchFamily="34" charset="0"/>
              </a:rPr>
              <a:t>Building </a:t>
            </a:r>
            <a:r>
              <a:rPr lang="en-US" sz="2200" b="1" dirty="0" smtClean="0">
                <a:solidFill>
                  <a:srgbClr val="336600"/>
                </a:solidFill>
                <a:latin typeface="Century Gothic" pitchFamily="34" charset="0"/>
              </a:rPr>
              <a:t>Regulations </a:t>
            </a:r>
            <a:r>
              <a:rPr lang="en-US" sz="2200" b="1" dirty="0" smtClean="0">
                <a:solidFill>
                  <a:srgbClr val="336600"/>
                </a:solidFill>
                <a:latin typeface="Century Gothic" pitchFamily="34" charset="0"/>
              </a:rPr>
              <a:t>– Carbon Outputs ?</a:t>
            </a:r>
            <a:endParaRPr lang="en-US" sz="2000" dirty="0" smtClean="0">
              <a:solidFill>
                <a:schemeClr val="bg1"/>
              </a:solidFill>
            </a:endParaRPr>
          </a:p>
        </p:txBody>
      </p:sp>
      <p:pic>
        <p:nvPicPr>
          <p:cNvPr id="8" name="Picture 2" descr="C:\Users\joseph.birt\Desktop\Images\1158h0036.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447079" y="218485"/>
            <a:ext cx="4935794" cy="3281740"/>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9" name="Chart 8"/>
          <p:cNvGraphicFramePr>
            <a:graphicFrameLocks/>
          </p:cNvGraphicFramePr>
          <p:nvPr>
            <p:extLst>
              <p:ext uri="{D42A27DB-BD31-4B8C-83A1-F6EECF244321}">
                <p14:modId xmlns:p14="http://schemas.microsoft.com/office/powerpoint/2010/main" val="3179568204"/>
              </p:ext>
            </p:extLst>
          </p:nvPr>
        </p:nvGraphicFramePr>
        <p:xfrm>
          <a:off x="4716016" y="692696"/>
          <a:ext cx="3960440" cy="2448272"/>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1" name="Chart 10"/>
          <p:cNvGraphicFramePr>
            <a:graphicFrameLocks/>
          </p:cNvGraphicFramePr>
          <p:nvPr>
            <p:extLst>
              <p:ext uri="{D42A27DB-BD31-4B8C-83A1-F6EECF244321}">
                <p14:modId xmlns:p14="http://schemas.microsoft.com/office/powerpoint/2010/main" val="1862126250"/>
              </p:ext>
            </p:extLst>
          </p:nvPr>
        </p:nvGraphicFramePr>
        <p:xfrm>
          <a:off x="5076056" y="3356992"/>
          <a:ext cx="3312368" cy="2232248"/>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13" name="Chart 12"/>
          <p:cNvGraphicFramePr>
            <a:graphicFrameLocks/>
          </p:cNvGraphicFramePr>
          <p:nvPr>
            <p:extLst>
              <p:ext uri="{D42A27DB-BD31-4B8C-83A1-F6EECF244321}">
                <p14:modId xmlns:p14="http://schemas.microsoft.com/office/powerpoint/2010/main" val="777269918"/>
              </p:ext>
            </p:extLst>
          </p:nvPr>
        </p:nvGraphicFramePr>
        <p:xfrm>
          <a:off x="1259632" y="3356992"/>
          <a:ext cx="3528392" cy="2491060"/>
        </p:xfrm>
        <a:graphic>
          <a:graphicData uri="http://schemas.openxmlformats.org/drawingml/2006/chart">
            <c:chart xmlns:c="http://schemas.openxmlformats.org/drawingml/2006/chart" xmlns:r="http://schemas.openxmlformats.org/officeDocument/2006/relationships" r:id="rId6"/>
          </a:graphicData>
        </a:graphic>
      </p:graphicFrame>
      <p:graphicFrame>
        <p:nvGraphicFramePr>
          <p:cNvPr id="16" name="Chart 15"/>
          <p:cNvGraphicFramePr>
            <a:graphicFrameLocks/>
          </p:cNvGraphicFramePr>
          <p:nvPr>
            <p:extLst>
              <p:ext uri="{D42A27DB-BD31-4B8C-83A1-F6EECF244321}">
                <p14:modId xmlns:p14="http://schemas.microsoft.com/office/powerpoint/2010/main" val="2300412680"/>
              </p:ext>
            </p:extLst>
          </p:nvPr>
        </p:nvGraphicFramePr>
        <p:xfrm>
          <a:off x="1043608" y="843663"/>
          <a:ext cx="4464496" cy="2494962"/>
        </p:xfrm>
        <a:graphic>
          <a:graphicData uri="http://schemas.openxmlformats.org/drawingml/2006/chart">
            <c:chart xmlns:c="http://schemas.openxmlformats.org/drawingml/2006/chart" xmlns:r="http://schemas.openxmlformats.org/officeDocument/2006/relationships" r:id="rId7"/>
          </a:graphicData>
        </a:graphic>
      </p:graphicFrame>
      <p:sp>
        <p:nvSpPr>
          <p:cNvPr id="2" name="TextBox 1"/>
          <p:cNvSpPr txBox="1"/>
          <p:nvPr/>
        </p:nvSpPr>
        <p:spPr>
          <a:xfrm>
            <a:off x="5782436" y="2832913"/>
            <a:ext cx="2376264" cy="307777"/>
          </a:xfrm>
          <a:prstGeom prst="rect">
            <a:avLst/>
          </a:prstGeom>
          <a:noFill/>
        </p:spPr>
        <p:txBody>
          <a:bodyPr wrap="square" rtlCol="0">
            <a:spAutoFit/>
          </a:bodyPr>
          <a:lstStyle/>
          <a:p>
            <a:r>
              <a:rPr lang="en-GB" sz="1400" b="1" dirty="0" smtClean="0"/>
              <a:t>Pre 2006 Carbon outputs</a:t>
            </a:r>
            <a:endParaRPr lang="en-GB" sz="1400" b="1" dirty="0"/>
          </a:p>
        </p:txBody>
      </p:sp>
      <p:sp>
        <p:nvSpPr>
          <p:cNvPr id="17" name="TextBox 16"/>
          <p:cNvSpPr txBox="1"/>
          <p:nvPr/>
        </p:nvSpPr>
        <p:spPr>
          <a:xfrm>
            <a:off x="5782436" y="5524313"/>
            <a:ext cx="2376264" cy="307777"/>
          </a:xfrm>
          <a:prstGeom prst="rect">
            <a:avLst/>
          </a:prstGeom>
          <a:noFill/>
        </p:spPr>
        <p:txBody>
          <a:bodyPr wrap="square" rtlCol="0">
            <a:spAutoFit/>
          </a:bodyPr>
          <a:lstStyle/>
          <a:p>
            <a:r>
              <a:rPr lang="en-GB" sz="1400" b="1" dirty="0" smtClean="0"/>
              <a:t>2006 Carbon outputs</a:t>
            </a:r>
            <a:endParaRPr lang="en-GB" sz="1400" b="1" dirty="0"/>
          </a:p>
        </p:txBody>
      </p:sp>
      <p:sp>
        <p:nvSpPr>
          <p:cNvPr id="18" name="TextBox 17"/>
          <p:cNvSpPr txBox="1"/>
          <p:nvPr/>
        </p:nvSpPr>
        <p:spPr>
          <a:xfrm>
            <a:off x="2195736" y="5374049"/>
            <a:ext cx="2376264" cy="307777"/>
          </a:xfrm>
          <a:prstGeom prst="rect">
            <a:avLst/>
          </a:prstGeom>
          <a:noFill/>
        </p:spPr>
        <p:txBody>
          <a:bodyPr wrap="square" rtlCol="0">
            <a:spAutoFit/>
          </a:bodyPr>
          <a:lstStyle/>
          <a:p>
            <a:r>
              <a:rPr lang="en-GB" sz="1400" b="1" dirty="0" smtClean="0"/>
              <a:t>2012  Carbon outputs</a:t>
            </a:r>
            <a:endParaRPr lang="en-GB" sz="1400" b="1" dirty="0"/>
          </a:p>
        </p:txBody>
      </p:sp>
    </p:spTree>
    <p:extLst>
      <p:ext uri="{BB962C8B-B14F-4D97-AF65-F5344CB8AC3E}">
        <p14:creationId xmlns:p14="http://schemas.microsoft.com/office/powerpoint/2010/main" val="30584672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par>
                                <p:cTn id="8" presetID="1" presetClass="entr" presetSubtype="0"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500"/>
                                        <p:tgtEl>
                                          <p:spTgt spid="11"/>
                                        </p:tgtEl>
                                      </p:cBhvr>
                                    </p:animEffect>
                                  </p:childTnLst>
                                </p:cTn>
                              </p:par>
                              <p:par>
                                <p:cTn id="15" presetID="1" presetClass="entr" presetSubtype="0" fill="hold" grpId="0" nodeType="withEffect">
                                  <p:stCondLst>
                                    <p:cond delay="0"/>
                                  </p:stCondLst>
                                  <p:childTnLst>
                                    <p:set>
                                      <p:cBhvr>
                                        <p:cTn id="16" dur="1" fill="hold">
                                          <p:stCondLst>
                                            <p:cond delay="0"/>
                                          </p:stCondLst>
                                        </p:cTn>
                                        <p:tgtEl>
                                          <p:spTgt spid="17"/>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500"/>
                                        <p:tgtEl>
                                          <p:spTgt spid="13"/>
                                        </p:tgtEl>
                                      </p:cBhvr>
                                    </p:animEffect>
                                  </p:childTnLst>
                                </p:cTn>
                              </p:par>
                              <p:par>
                                <p:cTn id="22" presetID="1" presetClass="entr" presetSubtype="0" fill="hold" grpId="0" nodeType="withEffect">
                                  <p:stCondLst>
                                    <p:cond delay="0"/>
                                  </p:stCondLst>
                                  <p:childTnLst>
                                    <p:set>
                                      <p:cBhvr>
                                        <p:cTn id="23" dur="1" fill="hold">
                                          <p:stCondLst>
                                            <p:cond delay="0"/>
                                          </p:stCondLst>
                                        </p:cTn>
                                        <p:tgtEl>
                                          <p:spTgt spid="18"/>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grpId="0" nodeType="clickEffect">
                                  <p:stCondLst>
                                    <p:cond delay="0"/>
                                  </p:stCondLst>
                                  <p:childTnLst>
                                    <p:set>
                                      <p:cBhvr>
                                        <p:cTn id="27"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9" grpId="0">
        <p:bldAsOne/>
      </p:bldGraphic>
      <p:bldGraphic spid="11" grpId="0">
        <p:bldAsOne/>
      </p:bldGraphic>
      <p:bldGraphic spid="13" grpId="0">
        <p:bldAsOne/>
      </p:bldGraphic>
      <p:bldGraphic spid="16" grpId="0">
        <p:bldAsOne/>
      </p:bldGraphic>
      <p:bldP spid="2" grpId="0"/>
      <p:bldP spid="17" grpId="0"/>
      <p:bldP spid="1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6"/>
          <p:cNvSpPr>
            <a:spLocks noChangeArrowheads="1"/>
          </p:cNvSpPr>
          <p:nvPr/>
        </p:nvSpPr>
        <p:spPr bwMode="auto">
          <a:xfrm>
            <a:off x="5638800" y="1600200"/>
            <a:ext cx="3505200" cy="419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endParaRPr lang="en-US" sz="1800" dirty="0">
              <a:solidFill>
                <a:srgbClr val="FF3300"/>
              </a:solidFill>
              <a:latin typeface="Tahoma" pitchFamily="34" charset="0"/>
            </a:endParaRPr>
          </a:p>
        </p:txBody>
      </p:sp>
      <p:sp>
        <p:nvSpPr>
          <p:cNvPr id="9219" name="Text Box 9"/>
          <p:cNvSpPr txBox="1">
            <a:spLocks noChangeArrowheads="1"/>
          </p:cNvSpPr>
          <p:nvPr/>
        </p:nvSpPr>
        <p:spPr bwMode="auto">
          <a:xfrm>
            <a:off x="2133600" y="3810000"/>
            <a:ext cx="4511675"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sz="2200">
                <a:solidFill>
                  <a:schemeClr val="tx1"/>
                </a:solidFill>
                <a:latin typeface="Arial" charset="0"/>
                <a:cs typeface="Arial" charset="0"/>
              </a:defRPr>
            </a:lvl1pPr>
            <a:lvl2pPr marL="742950" indent="-285750" eaLnBrk="0" hangingPunct="0">
              <a:defRPr sz="2200">
                <a:solidFill>
                  <a:schemeClr val="tx1"/>
                </a:solidFill>
                <a:latin typeface="Arial" charset="0"/>
                <a:cs typeface="Arial" charset="0"/>
              </a:defRPr>
            </a:lvl2pPr>
            <a:lvl3pPr marL="1143000" indent="-228600" eaLnBrk="0" hangingPunct="0">
              <a:defRPr sz="2200">
                <a:solidFill>
                  <a:schemeClr val="tx1"/>
                </a:solidFill>
                <a:latin typeface="Arial" charset="0"/>
                <a:cs typeface="Arial" charset="0"/>
              </a:defRPr>
            </a:lvl3pPr>
            <a:lvl4pPr marL="1600200" indent="-228600" eaLnBrk="0" hangingPunct="0">
              <a:defRPr sz="2200">
                <a:solidFill>
                  <a:schemeClr val="tx1"/>
                </a:solidFill>
                <a:latin typeface="Arial" charset="0"/>
                <a:cs typeface="Arial" charset="0"/>
              </a:defRPr>
            </a:lvl4pPr>
            <a:lvl5pPr marL="2057400" indent="-228600" eaLnBrk="0" hangingPunct="0">
              <a:defRPr sz="2200">
                <a:solidFill>
                  <a:schemeClr val="tx1"/>
                </a:solidFill>
                <a:latin typeface="Arial" charset="0"/>
                <a:cs typeface="Arial" charset="0"/>
              </a:defRPr>
            </a:lvl5pPr>
            <a:lvl6pPr marL="2514600" indent="-228600" eaLnBrk="0" fontAlgn="base" hangingPunct="0">
              <a:spcBef>
                <a:spcPct val="0"/>
              </a:spcBef>
              <a:spcAft>
                <a:spcPct val="0"/>
              </a:spcAft>
              <a:defRPr sz="2200">
                <a:solidFill>
                  <a:schemeClr val="tx1"/>
                </a:solidFill>
                <a:latin typeface="Arial" charset="0"/>
                <a:cs typeface="Arial" charset="0"/>
              </a:defRPr>
            </a:lvl6pPr>
            <a:lvl7pPr marL="2971800" indent="-228600" eaLnBrk="0" fontAlgn="base" hangingPunct="0">
              <a:spcBef>
                <a:spcPct val="0"/>
              </a:spcBef>
              <a:spcAft>
                <a:spcPct val="0"/>
              </a:spcAft>
              <a:defRPr sz="2200">
                <a:solidFill>
                  <a:schemeClr val="tx1"/>
                </a:solidFill>
                <a:latin typeface="Arial" charset="0"/>
                <a:cs typeface="Arial" charset="0"/>
              </a:defRPr>
            </a:lvl7pPr>
            <a:lvl8pPr marL="3429000" indent="-228600" eaLnBrk="0" fontAlgn="base" hangingPunct="0">
              <a:spcBef>
                <a:spcPct val="0"/>
              </a:spcBef>
              <a:spcAft>
                <a:spcPct val="0"/>
              </a:spcAft>
              <a:defRPr sz="2200">
                <a:solidFill>
                  <a:schemeClr val="tx1"/>
                </a:solidFill>
                <a:latin typeface="Arial" charset="0"/>
                <a:cs typeface="Arial" charset="0"/>
              </a:defRPr>
            </a:lvl8pPr>
            <a:lvl9pPr marL="3886200" indent="-228600" eaLnBrk="0" fontAlgn="base" hangingPunct="0">
              <a:spcBef>
                <a:spcPct val="0"/>
              </a:spcBef>
              <a:spcAft>
                <a:spcPct val="0"/>
              </a:spcAft>
              <a:defRPr sz="2200">
                <a:solidFill>
                  <a:schemeClr val="tx1"/>
                </a:solidFill>
                <a:latin typeface="Arial" charset="0"/>
                <a:cs typeface="Arial" charset="0"/>
              </a:defRPr>
            </a:lvl9pPr>
          </a:lstStyle>
          <a:p>
            <a:pPr algn="ctr" eaLnBrk="1" hangingPunct="1"/>
            <a:endParaRPr lang="en-US" sz="2800" dirty="0">
              <a:solidFill>
                <a:srgbClr val="FFFFFF"/>
              </a:solidFill>
              <a:latin typeface="Tahoma" pitchFamily="34" charset="0"/>
            </a:endParaRPr>
          </a:p>
        </p:txBody>
      </p:sp>
      <p:sp>
        <p:nvSpPr>
          <p:cNvPr id="9220" name="Text Box 11"/>
          <p:cNvSpPr txBox="1">
            <a:spLocks noChangeArrowheads="1"/>
          </p:cNvSpPr>
          <p:nvPr/>
        </p:nvSpPr>
        <p:spPr bwMode="auto">
          <a:xfrm>
            <a:off x="1431925" y="3790950"/>
            <a:ext cx="504507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sz="2200">
                <a:solidFill>
                  <a:schemeClr val="tx1"/>
                </a:solidFill>
                <a:latin typeface="Arial" charset="0"/>
                <a:cs typeface="Arial" charset="0"/>
              </a:defRPr>
            </a:lvl1pPr>
            <a:lvl2pPr marL="742950" indent="-285750" eaLnBrk="0" hangingPunct="0">
              <a:defRPr sz="2200">
                <a:solidFill>
                  <a:schemeClr val="tx1"/>
                </a:solidFill>
                <a:latin typeface="Arial" charset="0"/>
                <a:cs typeface="Arial" charset="0"/>
              </a:defRPr>
            </a:lvl2pPr>
            <a:lvl3pPr marL="1143000" indent="-228600" eaLnBrk="0" hangingPunct="0">
              <a:defRPr sz="2200">
                <a:solidFill>
                  <a:schemeClr val="tx1"/>
                </a:solidFill>
                <a:latin typeface="Arial" charset="0"/>
                <a:cs typeface="Arial" charset="0"/>
              </a:defRPr>
            </a:lvl3pPr>
            <a:lvl4pPr marL="1600200" indent="-228600" eaLnBrk="0" hangingPunct="0">
              <a:defRPr sz="2200">
                <a:solidFill>
                  <a:schemeClr val="tx1"/>
                </a:solidFill>
                <a:latin typeface="Arial" charset="0"/>
                <a:cs typeface="Arial" charset="0"/>
              </a:defRPr>
            </a:lvl4pPr>
            <a:lvl5pPr marL="2057400" indent="-228600" eaLnBrk="0" hangingPunct="0">
              <a:defRPr sz="2200">
                <a:solidFill>
                  <a:schemeClr val="tx1"/>
                </a:solidFill>
                <a:latin typeface="Arial" charset="0"/>
                <a:cs typeface="Arial" charset="0"/>
              </a:defRPr>
            </a:lvl5pPr>
            <a:lvl6pPr marL="2514600" indent="-228600" eaLnBrk="0" fontAlgn="base" hangingPunct="0">
              <a:spcBef>
                <a:spcPct val="0"/>
              </a:spcBef>
              <a:spcAft>
                <a:spcPct val="0"/>
              </a:spcAft>
              <a:defRPr sz="2200">
                <a:solidFill>
                  <a:schemeClr val="tx1"/>
                </a:solidFill>
                <a:latin typeface="Arial" charset="0"/>
                <a:cs typeface="Arial" charset="0"/>
              </a:defRPr>
            </a:lvl6pPr>
            <a:lvl7pPr marL="2971800" indent="-228600" eaLnBrk="0" fontAlgn="base" hangingPunct="0">
              <a:spcBef>
                <a:spcPct val="0"/>
              </a:spcBef>
              <a:spcAft>
                <a:spcPct val="0"/>
              </a:spcAft>
              <a:defRPr sz="2200">
                <a:solidFill>
                  <a:schemeClr val="tx1"/>
                </a:solidFill>
                <a:latin typeface="Arial" charset="0"/>
                <a:cs typeface="Arial" charset="0"/>
              </a:defRPr>
            </a:lvl7pPr>
            <a:lvl8pPr marL="3429000" indent="-228600" eaLnBrk="0" fontAlgn="base" hangingPunct="0">
              <a:spcBef>
                <a:spcPct val="0"/>
              </a:spcBef>
              <a:spcAft>
                <a:spcPct val="0"/>
              </a:spcAft>
              <a:defRPr sz="2200">
                <a:solidFill>
                  <a:schemeClr val="tx1"/>
                </a:solidFill>
                <a:latin typeface="Arial" charset="0"/>
                <a:cs typeface="Arial" charset="0"/>
              </a:defRPr>
            </a:lvl8pPr>
            <a:lvl9pPr marL="3886200" indent="-228600" eaLnBrk="0" fontAlgn="base" hangingPunct="0">
              <a:spcBef>
                <a:spcPct val="0"/>
              </a:spcBef>
              <a:spcAft>
                <a:spcPct val="0"/>
              </a:spcAft>
              <a:defRPr sz="2200">
                <a:solidFill>
                  <a:schemeClr val="tx1"/>
                </a:solidFill>
                <a:latin typeface="Arial" charset="0"/>
                <a:cs typeface="Arial" charset="0"/>
              </a:defRPr>
            </a:lvl9pPr>
          </a:lstStyle>
          <a:p>
            <a:pPr algn="ctr" eaLnBrk="1" hangingPunct="1"/>
            <a:endParaRPr lang="en-US" sz="1800" dirty="0">
              <a:solidFill>
                <a:srgbClr val="FFFFFF"/>
              </a:solidFill>
              <a:latin typeface="Tahoma" pitchFamily="34" charset="0"/>
            </a:endParaRPr>
          </a:p>
        </p:txBody>
      </p:sp>
      <p:sp>
        <p:nvSpPr>
          <p:cNvPr id="9221" name="Text Box 24"/>
          <p:cNvSpPr txBox="1">
            <a:spLocks noChangeArrowheads="1"/>
          </p:cNvSpPr>
          <p:nvPr/>
        </p:nvSpPr>
        <p:spPr bwMode="auto">
          <a:xfrm>
            <a:off x="3581400" y="3124200"/>
            <a:ext cx="4177937" cy="817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sz="2200">
                <a:solidFill>
                  <a:schemeClr val="tx1"/>
                </a:solidFill>
                <a:latin typeface="Arial" charset="0"/>
                <a:cs typeface="Arial" charset="0"/>
              </a:defRPr>
            </a:lvl1pPr>
            <a:lvl2pPr marL="742950" indent="-285750" eaLnBrk="0" hangingPunct="0">
              <a:defRPr sz="2200">
                <a:solidFill>
                  <a:schemeClr val="tx1"/>
                </a:solidFill>
                <a:latin typeface="Arial" charset="0"/>
                <a:cs typeface="Arial" charset="0"/>
              </a:defRPr>
            </a:lvl2pPr>
            <a:lvl3pPr marL="1143000" indent="-228600" eaLnBrk="0" hangingPunct="0">
              <a:defRPr sz="2200">
                <a:solidFill>
                  <a:schemeClr val="tx1"/>
                </a:solidFill>
                <a:latin typeface="Arial" charset="0"/>
                <a:cs typeface="Arial" charset="0"/>
              </a:defRPr>
            </a:lvl3pPr>
            <a:lvl4pPr marL="1600200" indent="-228600" eaLnBrk="0" hangingPunct="0">
              <a:defRPr sz="2200">
                <a:solidFill>
                  <a:schemeClr val="tx1"/>
                </a:solidFill>
                <a:latin typeface="Arial" charset="0"/>
                <a:cs typeface="Arial" charset="0"/>
              </a:defRPr>
            </a:lvl4pPr>
            <a:lvl5pPr marL="2057400" indent="-228600" eaLnBrk="0" hangingPunct="0">
              <a:defRPr sz="2200">
                <a:solidFill>
                  <a:schemeClr val="tx1"/>
                </a:solidFill>
                <a:latin typeface="Arial" charset="0"/>
                <a:cs typeface="Arial" charset="0"/>
              </a:defRPr>
            </a:lvl5pPr>
            <a:lvl6pPr marL="2514600" indent="-228600" eaLnBrk="0" fontAlgn="base" hangingPunct="0">
              <a:spcBef>
                <a:spcPct val="0"/>
              </a:spcBef>
              <a:spcAft>
                <a:spcPct val="0"/>
              </a:spcAft>
              <a:defRPr sz="2200">
                <a:solidFill>
                  <a:schemeClr val="tx1"/>
                </a:solidFill>
                <a:latin typeface="Arial" charset="0"/>
                <a:cs typeface="Arial" charset="0"/>
              </a:defRPr>
            </a:lvl6pPr>
            <a:lvl7pPr marL="2971800" indent="-228600" eaLnBrk="0" fontAlgn="base" hangingPunct="0">
              <a:spcBef>
                <a:spcPct val="0"/>
              </a:spcBef>
              <a:spcAft>
                <a:spcPct val="0"/>
              </a:spcAft>
              <a:defRPr sz="2200">
                <a:solidFill>
                  <a:schemeClr val="tx1"/>
                </a:solidFill>
                <a:latin typeface="Arial" charset="0"/>
                <a:cs typeface="Arial" charset="0"/>
              </a:defRPr>
            </a:lvl7pPr>
            <a:lvl8pPr marL="3429000" indent="-228600" eaLnBrk="0" fontAlgn="base" hangingPunct="0">
              <a:spcBef>
                <a:spcPct val="0"/>
              </a:spcBef>
              <a:spcAft>
                <a:spcPct val="0"/>
              </a:spcAft>
              <a:defRPr sz="2200">
                <a:solidFill>
                  <a:schemeClr val="tx1"/>
                </a:solidFill>
                <a:latin typeface="Arial" charset="0"/>
                <a:cs typeface="Arial" charset="0"/>
              </a:defRPr>
            </a:lvl8pPr>
            <a:lvl9pPr marL="3886200" indent="-228600" eaLnBrk="0" fontAlgn="base" hangingPunct="0">
              <a:spcBef>
                <a:spcPct val="0"/>
              </a:spcBef>
              <a:spcAft>
                <a:spcPct val="0"/>
              </a:spcAft>
              <a:defRPr sz="2200">
                <a:solidFill>
                  <a:schemeClr val="tx1"/>
                </a:solidFill>
                <a:latin typeface="Arial" charset="0"/>
                <a:cs typeface="Arial" charset="0"/>
              </a:defRPr>
            </a:lvl9pPr>
          </a:lstStyle>
          <a:p>
            <a:pPr eaLnBrk="1" hangingPunct="1">
              <a:lnSpc>
                <a:spcPct val="75000"/>
              </a:lnSpc>
              <a:spcBef>
                <a:spcPct val="50000"/>
              </a:spcBef>
            </a:pPr>
            <a:r>
              <a:rPr lang="en-GB" sz="2000" b="1" dirty="0">
                <a:solidFill>
                  <a:srgbClr val="FFFF00"/>
                </a:solidFill>
              </a:rPr>
              <a:t>  </a:t>
            </a:r>
          </a:p>
          <a:p>
            <a:pPr eaLnBrk="1" hangingPunct="1">
              <a:lnSpc>
                <a:spcPct val="84000"/>
              </a:lnSpc>
              <a:spcBef>
                <a:spcPct val="50000"/>
              </a:spcBef>
              <a:buFont typeface="Arial" charset="0"/>
              <a:buChar char="•"/>
            </a:pPr>
            <a:endParaRPr lang="en-GB" sz="2400" dirty="0">
              <a:solidFill>
                <a:srgbClr val="333399"/>
              </a:solidFill>
            </a:endParaRPr>
          </a:p>
        </p:txBody>
      </p:sp>
      <p:sp>
        <p:nvSpPr>
          <p:cNvPr id="13" name="Text Box 10"/>
          <p:cNvSpPr txBox="1">
            <a:spLocks noChangeArrowheads="1"/>
          </p:cNvSpPr>
          <p:nvPr/>
        </p:nvSpPr>
        <p:spPr bwMode="auto">
          <a:xfrm>
            <a:off x="790082" y="306888"/>
            <a:ext cx="4014240"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200">
                <a:solidFill>
                  <a:schemeClr val="tx1"/>
                </a:solidFill>
                <a:latin typeface="Arial" charset="0"/>
                <a:cs typeface="Arial" charset="0"/>
              </a:defRPr>
            </a:lvl1pPr>
            <a:lvl2pPr marL="742950" indent="-285750" eaLnBrk="0" hangingPunct="0">
              <a:defRPr sz="2200">
                <a:solidFill>
                  <a:schemeClr val="tx1"/>
                </a:solidFill>
                <a:latin typeface="Arial" charset="0"/>
                <a:cs typeface="Arial" charset="0"/>
              </a:defRPr>
            </a:lvl2pPr>
            <a:lvl3pPr marL="1143000" indent="-228600" eaLnBrk="0" hangingPunct="0">
              <a:defRPr sz="2200">
                <a:solidFill>
                  <a:schemeClr val="tx1"/>
                </a:solidFill>
                <a:latin typeface="Arial" charset="0"/>
                <a:cs typeface="Arial" charset="0"/>
              </a:defRPr>
            </a:lvl3pPr>
            <a:lvl4pPr marL="1600200" indent="-228600" eaLnBrk="0" hangingPunct="0">
              <a:defRPr sz="2200">
                <a:solidFill>
                  <a:schemeClr val="tx1"/>
                </a:solidFill>
                <a:latin typeface="Arial" charset="0"/>
                <a:cs typeface="Arial" charset="0"/>
              </a:defRPr>
            </a:lvl4pPr>
            <a:lvl5pPr marL="2057400" indent="-228600" eaLnBrk="0" hangingPunct="0">
              <a:defRPr sz="2200">
                <a:solidFill>
                  <a:schemeClr val="tx1"/>
                </a:solidFill>
                <a:latin typeface="Arial" charset="0"/>
                <a:cs typeface="Arial" charset="0"/>
              </a:defRPr>
            </a:lvl5pPr>
            <a:lvl6pPr marL="2514600" indent="-228600" eaLnBrk="0" fontAlgn="base" hangingPunct="0">
              <a:spcBef>
                <a:spcPct val="0"/>
              </a:spcBef>
              <a:spcAft>
                <a:spcPct val="0"/>
              </a:spcAft>
              <a:defRPr sz="2200">
                <a:solidFill>
                  <a:schemeClr val="tx1"/>
                </a:solidFill>
                <a:latin typeface="Arial" charset="0"/>
                <a:cs typeface="Arial" charset="0"/>
              </a:defRPr>
            </a:lvl6pPr>
            <a:lvl7pPr marL="2971800" indent="-228600" eaLnBrk="0" fontAlgn="base" hangingPunct="0">
              <a:spcBef>
                <a:spcPct val="0"/>
              </a:spcBef>
              <a:spcAft>
                <a:spcPct val="0"/>
              </a:spcAft>
              <a:defRPr sz="2200">
                <a:solidFill>
                  <a:schemeClr val="tx1"/>
                </a:solidFill>
                <a:latin typeface="Arial" charset="0"/>
                <a:cs typeface="Arial" charset="0"/>
              </a:defRPr>
            </a:lvl7pPr>
            <a:lvl8pPr marL="3429000" indent="-228600" eaLnBrk="0" fontAlgn="base" hangingPunct="0">
              <a:spcBef>
                <a:spcPct val="0"/>
              </a:spcBef>
              <a:spcAft>
                <a:spcPct val="0"/>
              </a:spcAft>
              <a:defRPr sz="2200">
                <a:solidFill>
                  <a:schemeClr val="tx1"/>
                </a:solidFill>
                <a:latin typeface="Arial" charset="0"/>
                <a:cs typeface="Arial" charset="0"/>
              </a:defRPr>
            </a:lvl8pPr>
            <a:lvl9pPr marL="3886200" indent="-228600" eaLnBrk="0" fontAlgn="base" hangingPunct="0">
              <a:spcBef>
                <a:spcPct val="0"/>
              </a:spcBef>
              <a:spcAft>
                <a:spcPct val="0"/>
              </a:spcAft>
              <a:defRPr sz="2200">
                <a:solidFill>
                  <a:schemeClr val="tx1"/>
                </a:solidFill>
                <a:latin typeface="Arial" charset="0"/>
                <a:cs typeface="Arial" charset="0"/>
              </a:defRPr>
            </a:lvl9pPr>
          </a:lstStyle>
          <a:p>
            <a:pPr algn="ctr" eaLnBrk="1" hangingPunct="1"/>
            <a:r>
              <a:rPr lang="en-US" sz="2800" b="1" dirty="0" smtClean="0">
                <a:solidFill>
                  <a:srgbClr val="FF9900"/>
                </a:solidFill>
                <a:latin typeface="Tahoma" pitchFamily="34" charset="0"/>
              </a:rPr>
              <a:t>The New Regulations</a:t>
            </a:r>
            <a:endParaRPr lang="en-GB" sz="2800" b="1" dirty="0">
              <a:solidFill>
                <a:srgbClr val="FF9900"/>
              </a:solidFill>
              <a:latin typeface="Tahoma" pitchFamily="34" charset="0"/>
            </a:endParaRPr>
          </a:p>
        </p:txBody>
      </p:sp>
      <p:pic>
        <p:nvPicPr>
          <p:cNvPr id="12" name="Picture 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11175" y="1784213"/>
            <a:ext cx="2078038" cy="293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Rectangle 2"/>
          <p:cNvSpPr/>
          <p:nvPr/>
        </p:nvSpPr>
        <p:spPr>
          <a:xfrm>
            <a:off x="3487782" y="1622974"/>
            <a:ext cx="4441371" cy="3933384"/>
          </a:xfrm>
          <a:prstGeom prst="rect">
            <a:avLst/>
          </a:prstGeom>
        </p:spPr>
        <p:txBody>
          <a:bodyPr wrap="square">
            <a:spAutoFit/>
          </a:bodyPr>
          <a:lstStyle/>
          <a:p>
            <a:pPr marL="0" marR="0" lvl="1" indent="0" defTabSz="914400" eaLnBrk="1" fontAlgn="auto" latinLnBrk="0" hangingPunct="1">
              <a:lnSpc>
                <a:spcPct val="85000"/>
              </a:lnSpc>
              <a:spcBef>
                <a:spcPct val="50000"/>
              </a:spcBef>
              <a:spcAft>
                <a:spcPts val="0"/>
              </a:spcAft>
              <a:buClrTx/>
              <a:buSzTx/>
              <a:buFontTx/>
              <a:buNone/>
              <a:tabLst/>
              <a:defRPr/>
            </a:pPr>
            <a:r>
              <a:rPr kumimoji="0" lang="en-GB" sz="1800" b="1" i="0" u="none" strike="noStrike" kern="0" cap="none" spc="0" normalizeH="0" baseline="0" noProof="0" dirty="0" smtClean="0">
                <a:ln>
                  <a:noFill/>
                </a:ln>
                <a:solidFill>
                  <a:srgbClr val="FF9900"/>
                </a:solidFill>
                <a:effectLst/>
                <a:uLnTx/>
                <a:uFillTx/>
                <a:latin typeface="Arial Unicode MS" pitchFamily="34" charset="-128"/>
              </a:rPr>
              <a:t>Calculation of Target CO</a:t>
            </a:r>
            <a:r>
              <a:rPr kumimoji="0" lang="en-GB" sz="1800" b="1" i="0" u="none" strike="noStrike" kern="0" cap="none" spc="0" normalizeH="0" baseline="-25000" noProof="0" dirty="0" smtClean="0">
                <a:ln>
                  <a:noFill/>
                </a:ln>
                <a:solidFill>
                  <a:srgbClr val="FF9900"/>
                </a:solidFill>
                <a:effectLst/>
                <a:uLnTx/>
                <a:uFillTx/>
                <a:latin typeface="Arial Unicode MS" pitchFamily="34" charset="-128"/>
              </a:rPr>
              <a:t>2</a:t>
            </a:r>
            <a:r>
              <a:rPr kumimoji="0" lang="en-GB" sz="1800" b="1" i="0" u="none" strike="noStrike" kern="0" cap="none" spc="0" normalizeH="0" baseline="0" noProof="0" dirty="0" smtClean="0">
                <a:ln>
                  <a:noFill/>
                </a:ln>
                <a:solidFill>
                  <a:srgbClr val="FF9900"/>
                </a:solidFill>
                <a:effectLst/>
                <a:uLnTx/>
                <a:uFillTx/>
                <a:latin typeface="Arial Unicode MS" pitchFamily="34" charset="-128"/>
              </a:rPr>
              <a:t> Emissions Rate in new </a:t>
            </a:r>
            <a:r>
              <a:rPr kumimoji="0" lang="en-GB" sz="1800" b="1" i="0" u="none" strike="noStrike" kern="0" cap="none" spc="0" normalizeH="0" baseline="0" noProof="0" dirty="0" smtClean="0">
                <a:ln>
                  <a:noFill/>
                </a:ln>
                <a:solidFill>
                  <a:srgbClr val="FF9900"/>
                </a:solidFill>
                <a:effectLst/>
                <a:uLnTx/>
                <a:uFillTx/>
                <a:latin typeface="Arial Unicode MS" pitchFamily="34" charset="-128"/>
              </a:rPr>
              <a:t>buildings</a:t>
            </a:r>
            <a:endParaRPr kumimoji="0" lang="en-GB" sz="1800" b="1" i="0" u="none" strike="noStrike" kern="0" cap="none" spc="0" normalizeH="0" baseline="0" noProof="0" dirty="0" smtClean="0">
              <a:ln>
                <a:noFill/>
              </a:ln>
              <a:solidFill>
                <a:srgbClr val="FF9900"/>
              </a:solidFill>
              <a:effectLst/>
              <a:uLnTx/>
              <a:uFillTx/>
              <a:latin typeface="Arial Unicode MS" pitchFamily="34" charset="-128"/>
            </a:endParaRPr>
          </a:p>
          <a:p>
            <a:pPr marL="0" marR="0" lvl="0" indent="0" defTabSz="914400" eaLnBrk="1" fontAlgn="auto" latinLnBrk="0" hangingPunct="1">
              <a:lnSpc>
                <a:spcPct val="85000"/>
              </a:lnSpc>
              <a:spcBef>
                <a:spcPts val="2400"/>
              </a:spcBef>
              <a:spcAft>
                <a:spcPts val="0"/>
              </a:spcAft>
              <a:buClrTx/>
              <a:buSzTx/>
              <a:buFont typeface="Arial" charset="0"/>
              <a:buChar char="•"/>
              <a:tabLst/>
              <a:defRPr/>
            </a:pPr>
            <a:r>
              <a:rPr kumimoji="0" lang="en-GB" sz="1800" b="0" i="0" u="none" strike="noStrike" kern="0" cap="none" spc="0" normalizeH="0" baseline="0" noProof="0" dirty="0" smtClean="0">
                <a:ln>
                  <a:noFill/>
                </a:ln>
                <a:solidFill>
                  <a:srgbClr val="6600FF"/>
                </a:solidFill>
                <a:effectLst/>
                <a:uLnTx/>
                <a:uFillTx/>
                <a:latin typeface="Arial Unicode MS" pitchFamily="34" charset="-128"/>
              </a:rPr>
              <a:t> Introduction of </a:t>
            </a:r>
            <a:r>
              <a:rPr kumimoji="0" lang="en-GB" sz="1800" b="1" i="0" u="none" strike="noStrike" kern="0" cap="none" spc="0" normalizeH="0" baseline="0" noProof="0" dirty="0" smtClean="0">
                <a:ln>
                  <a:noFill/>
                </a:ln>
                <a:solidFill>
                  <a:srgbClr val="6600FF"/>
                </a:solidFill>
                <a:effectLst/>
                <a:uLnTx/>
                <a:uFillTx/>
                <a:latin typeface="Arial Unicode MS" pitchFamily="34" charset="-128"/>
              </a:rPr>
              <a:t>SAP 2009</a:t>
            </a:r>
          </a:p>
          <a:p>
            <a:pPr marL="0" marR="0" lvl="0" indent="0" defTabSz="914400" eaLnBrk="1" fontAlgn="auto" latinLnBrk="0" hangingPunct="1">
              <a:lnSpc>
                <a:spcPct val="85000"/>
              </a:lnSpc>
              <a:spcBef>
                <a:spcPts val="2400"/>
              </a:spcBef>
              <a:spcAft>
                <a:spcPts val="0"/>
              </a:spcAft>
              <a:buClrTx/>
              <a:buSzTx/>
              <a:buFont typeface="Arial" charset="0"/>
              <a:buChar char="•"/>
              <a:tabLst/>
              <a:defRPr/>
            </a:pPr>
            <a:r>
              <a:rPr kumimoji="0" lang="en-GB" sz="1800" b="0" i="0" u="none" strike="noStrike" kern="0" cap="none" spc="0" normalizeH="0" baseline="0" noProof="0" dirty="0" smtClean="0">
                <a:ln>
                  <a:noFill/>
                </a:ln>
                <a:solidFill>
                  <a:srgbClr val="6600FF"/>
                </a:solidFill>
                <a:effectLst/>
                <a:uLnTx/>
                <a:uFillTx/>
                <a:latin typeface="Arial Unicode MS" pitchFamily="34" charset="-128"/>
              </a:rPr>
              <a:t> Introduction of new SEDBUK</a:t>
            </a:r>
          </a:p>
          <a:p>
            <a:pPr marL="0" marR="0" lvl="0" indent="0" defTabSz="914400" eaLnBrk="1" fontAlgn="auto" latinLnBrk="0" hangingPunct="1">
              <a:lnSpc>
                <a:spcPct val="85000"/>
              </a:lnSpc>
              <a:spcBef>
                <a:spcPts val="2400"/>
              </a:spcBef>
              <a:spcAft>
                <a:spcPts val="0"/>
              </a:spcAft>
              <a:buClrTx/>
              <a:buSzTx/>
              <a:buFont typeface="Arial" charset="0"/>
              <a:buChar char="•"/>
              <a:tabLst/>
              <a:defRPr/>
            </a:pPr>
            <a:r>
              <a:rPr kumimoji="0" lang="en-GB" sz="1800" b="0" i="0" u="none" strike="noStrike" kern="0" cap="none" spc="0" normalizeH="0" baseline="0" noProof="0" dirty="0" smtClean="0">
                <a:ln>
                  <a:noFill/>
                </a:ln>
                <a:solidFill>
                  <a:srgbClr val="6600FF"/>
                </a:solidFill>
                <a:effectLst/>
                <a:uLnTx/>
                <a:uFillTx/>
                <a:latin typeface="Arial Unicode MS" pitchFamily="34" charset="-128"/>
              </a:rPr>
              <a:t> The Target CO</a:t>
            </a:r>
            <a:r>
              <a:rPr kumimoji="0" lang="en-GB" sz="1800" b="0" i="0" u="none" strike="noStrike" kern="0" cap="none" spc="0" normalizeH="0" baseline="-25000" noProof="0" dirty="0" smtClean="0">
                <a:ln>
                  <a:noFill/>
                </a:ln>
                <a:solidFill>
                  <a:srgbClr val="6600FF"/>
                </a:solidFill>
                <a:effectLst/>
                <a:uLnTx/>
                <a:uFillTx/>
                <a:latin typeface="Arial Unicode MS" pitchFamily="34" charset="-128"/>
              </a:rPr>
              <a:t>2</a:t>
            </a:r>
            <a:r>
              <a:rPr kumimoji="0" lang="en-GB" sz="1800" b="0" i="0" u="none" strike="noStrike" kern="0" cap="none" spc="0" normalizeH="0" baseline="0" noProof="0" dirty="0" smtClean="0">
                <a:ln>
                  <a:noFill/>
                </a:ln>
                <a:solidFill>
                  <a:srgbClr val="6600FF"/>
                </a:solidFill>
                <a:effectLst/>
                <a:uLnTx/>
                <a:uFillTx/>
                <a:latin typeface="Arial Unicode MS" pitchFamily="34" charset="-128"/>
              </a:rPr>
              <a:t> Emission Rate </a:t>
            </a:r>
            <a:r>
              <a:rPr kumimoji="0" lang="en-GB" sz="1800" b="1" i="0" u="none" strike="noStrike" kern="0" cap="none" spc="0" normalizeH="0" baseline="0" noProof="0" dirty="0" smtClean="0">
                <a:ln>
                  <a:noFill/>
                </a:ln>
                <a:solidFill>
                  <a:srgbClr val="6600FF"/>
                </a:solidFill>
                <a:effectLst/>
                <a:uLnTx/>
                <a:uFillTx/>
                <a:latin typeface="Arial Unicode MS" pitchFamily="34" charset="-128"/>
              </a:rPr>
              <a:t>TER</a:t>
            </a:r>
            <a:r>
              <a:rPr kumimoji="0" lang="en-GB" sz="1800" b="0" i="0" u="none" strike="noStrike" kern="0" cap="none" spc="0" normalizeH="0" baseline="0" noProof="0" dirty="0" smtClean="0">
                <a:ln>
                  <a:noFill/>
                </a:ln>
                <a:solidFill>
                  <a:srgbClr val="6600FF"/>
                </a:solidFill>
                <a:effectLst/>
                <a:uLnTx/>
                <a:uFillTx/>
                <a:latin typeface="Arial Unicode MS" pitchFamily="34" charset="-128"/>
              </a:rPr>
              <a:t> is reduced by a straight…..</a:t>
            </a:r>
          </a:p>
          <a:p>
            <a:pPr marL="0" marR="0" lvl="4" indent="0" defTabSz="914400" eaLnBrk="1" fontAlgn="auto" latinLnBrk="0" hangingPunct="1">
              <a:lnSpc>
                <a:spcPct val="85000"/>
              </a:lnSpc>
              <a:spcBef>
                <a:spcPts val="2400"/>
              </a:spcBef>
              <a:spcAft>
                <a:spcPts val="0"/>
              </a:spcAft>
              <a:buClrTx/>
              <a:buSzTx/>
              <a:buFontTx/>
              <a:buNone/>
              <a:tabLst/>
              <a:defRPr/>
            </a:pPr>
            <a:r>
              <a:rPr kumimoji="0" lang="en-GB" sz="2400" b="0" i="0" u="none" strike="noStrike" kern="0" cap="none" spc="0" normalizeH="0" baseline="0" noProof="0" dirty="0" smtClean="0">
                <a:ln>
                  <a:noFill/>
                </a:ln>
                <a:solidFill>
                  <a:srgbClr val="6600FF"/>
                </a:solidFill>
                <a:effectLst/>
                <a:uLnTx/>
                <a:uFillTx/>
              </a:rPr>
              <a:t>   </a:t>
            </a:r>
            <a:r>
              <a:rPr kumimoji="0" lang="en-GB" sz="4000" b="1" i="0" u="none" strike="noStrike" kern="0" cap="none" spc="0" normalizeH="0" baseline="0" noProof="0" dirty="0" smtClean="0">
                <a:ln>
                  <a:noFill/>
                </a:ln>
                <a:solidFill>
                  <a:srgbClr val="6600FF"/>
                </a:solidFill>
                <a:effectLst/>
                <a:uLnTx/>
                <a:uFillTx/>
                <a:latin typeface="Gill Sans MT" pitchFamily="34" charset="0"/>
              </a:rPr>
              <a:t>25%</a:t>
            </a:r>
            <a:endParaRPr kumimoji="0" lang="en-GB" sz="1400" b="1" i="0" u="none" strike="noStrike" kern="0" cap="none" spc="0" normalizeH="0" baseline="0" noProof="0" dirty="0" smtClean="0">
              <a:ln>
                <a:noFill/>
              </a:ln>
              <a:solidFill>
                <a:srgbClr val="6600FF"/>
              </a:solidFill>
              <a:effectLst/>
              <a:uLnTx/>
              <a:uFillTx/>
              <a:latin typeface="Gill Sans MT" pitchFamily="34" charset="0"/>
            </a:endParaRPr>
          </a:p>
          <a:p>
            <a:pPr marL="0" marR="0" lvl="4" indent="0" defTabSz="914400" eaLnBrk="1" fontAlgn="auto" latinLnBrk="0" hangingPunct="1">
              <a:lnSpc>
                <a:spcPct val="85000"/>
              </a:lnSpc>
              <a:spcBef>
                <a:spcPts val="2400"/>
              </a:spcBef>
              <a:spcAft>
                <a:spcPts val="0"/>
              </a:spcAft>
              <a:buClrTx/>
              <a:buSzTx/>
              <a:buFontTx/>
              <a:buNone/>
              <a:tabLst/>
              <a:defRPr/>
            </a:pPr>
            <a:r>
              <a:rPr lang="en-GB" sz="2800" b="1" kern="0" dirty="0" smtClean="0">
                <a:solidFill>
                  <a:srgbClr val="FF9900"/>
                </a:solidFill>
                <a:latin typeface="Gill Sans MT" pitchFamily="34" charset="0"/>
              </a:rPr>
              <a:t>Same as Code level 3</a:t>
            </a:r>
            <a:endParaRPr lang="en-GB" sz="2800" b="1" kern="0" dirty="0">
              <a:solidFill>
                <a:srgbClr val="FF9900"/>
              </a:solidFill>
              <a:latin typeface="Gill Sans MT" pitchFamily="34" charset="0"/>
            </a:endParaRPr>
          </a:p>
        </p:txBody>
      </p:sp>
      <p:pic>
        <p:nvPicPr>
          <p:cNvPr id="14" name="Picture 2" descr="http://buffetworldexpress.co.uk/under.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207586" y="3758837"/>
            <a:ext cx="2293602" cy="2288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Box 9"/>
          <p:cNvSpPr txBox="1"/>
          <p:nvPr/>
        </p:nvSpPr>
        <p:spPr>
          <a:xfrm>
            <a:off x="107503" y="5877193"/>
            <a:ext cx="8856985" cy="369332"/>
          </a:xfrm>
          <a:prstGeom prst="rect">
            <a:avLst/>
          </a:prstGeom>
          <a:noFill/>
        </p:spPr>
        <p:txBody>
          <a:bodyPr wrap="square" rtlCol="0">
            <a:spAutoFit/>
          </a:bodyPr>
          <a:lstStyle/>
          <a:p>
            <a:pPr marL="342900" indent="-342900">
              <a:buFont typeface="Arial" pitchFamily="34" charset="0"/>
              <a:buChar char="•"/>
            </a:pPr>
            <a:r>
              <a:rPr lang="en-GB" b="1" dirty="0">
                <a:solidFill>
                  <a:srgbClr val="3333CC"/>
                </a:solidFill>
              </a:rPr>
              <a:t>Consequential improvements required to dwellings  </a:t>
            </a:r>
            <a:r>
              <a:rPr lang="en-GB" b="1" dirty="0">
                <a:solidFill>
                  <a:srgbClr val="3333CC"/>
                </a:solidFill>
                <a:latin typeface="Arial Narrow" pitchFamily="34" charset="0"/>
              </a:rPr>
              <a:t>(only to those over 1,000m2)</a:t>
            </a:r>
          </a:p>
        </p:txBody>
      </p:sp>
    </p:spTree>
    <p:extLst>
      <p:ext uri="{BB962C8B-B14F-4D97-AF65-F5344CB8AC3E}">
        <p14:creationId xmlns:p14="http://schemas.microsoft.com/office/powerpoint/2010/main" val="2676647681"/>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6"/>
          <p:cNvSpPr>
            <a:spLocks noChangeArrowheads="1"/>
          </p:cNvSpPr>
          <p:nvPr/>
        </p:nvSpPr>
        <p:spPr bwMode="auto">
          <a:xfrm>
            <a:off x="5638800" y="1600200"/>
            <a:ext cx="3505200" cy="419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endParaRPr lang="en-US" sz="1800" dirty="0">
              <a:solidFill>
                <a:srgbClr val="FF3300"/>
              </a:solidFill>
              <a:latin typeface="Tahoma" pitchFamily="34" charset="0"/>
            </a:endParaRPr>
          </a:p>
        </p:txBody>
      </p:sp>
      <p:sp>
        <p:nvSpPr>
          <p:cNvPr id="9219" name="Text Box 9"/>
          <p:cNvSpPr txBox="1">
            <a:spLocks noChangeArrowheads="1"/>
          </p:cNvSpPr>
          <p:nvPr/>
        </p:nvSpPr>
        <p:spPr bwMode="auto">
          <a:xfrm>
            <a:off x="2133600" y="3810000"/>
            <a:ext cx="4511675"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sz="2200">
                <a:solidFill>
                  <a:schemeClr val="tx1"/>
                </a:solidFill>
                <a:latin typeface="Arial" charset="0"/>
                <a:cs typeface="Arial" charset="0"/>
              </a:defRPr>
            </a:lvl1pPr>
            <a:lvl2pPr marL="742950" indent="-285750" eaLnBrk="0" hangingPunct="0">
              <a:defRPr sz="2200">
                <a:solidFill>
                  <a:schemeClr val="tx1"/>
                </a:solidFill>
                <a:latin typeface="Arial" charset="0"/>
                <a:cs typeface="Arial" charset="0"/>
              </a:defRPr>
            </a:lvl2pPr>
            <a:lvl3pPr marL="1143000" indent="-228600" eaLnBrk="0" hangingPunct="0">
              <a:defRPr sz="2200">
                <a:solidFill>
                  <a:schemeClr val="tx1"/>
                </a:solidFill>
                <a:latin typeface="Arial" charset="0"/>
                <a:cs typeface="Arial" charset="0"/>
              </a:defRPr>
            </a:lvl3pPr>
            <a:lvl4pPr marL="1600200" indent="-228600" eaLnBrk="0" hangingPunct="0">
              <a:defRPr sz="2200">
                <a:solidFill>
                  <a:schemeClr val="tx1"/>
                </a:solidFill>
                <a:latin typeface="Arial" charset="0"/>
                <a:cs typeface="Arial" charset="0"/>
              </a:defRPr>
            </a:lvl4pPr>
            <a:lvl5pPr marL="2057400" indent="-228600" eaLnBrk="0" hangingPunct="0">
              <a:defRPr sz="2200">
                <a:solidFill>
                  <a:schemeClr val="tx1"/>
                </a:solidFill>
                <a:latin typeface="Arial" charset="0"/>
                <a:cs typeface="Arial" charset="0"/>
              </a:defRPr>
            </a:lvl5pPr>
            <a:lvl6pPr marL="2514600" indent="-228600" eaLnBrk="0" fontAlgn="base" hangingPunct="0">
              <a:spcBef>
                <a:spcPct val="0"/>
              </a:spcBef>
              <a:spcAft>
                <a:spcPct val="0"/>
              </a:spcAft>
              <a:defRPr sz="2200">
                <a:solidFill>
                  <a:schemeClr val="tx1"/>
                </a:solidFill>
                <a:latin typeface="Arial" charset="0"/>
                <a:cs typeface="Arial" charset="0"/>
              </a:defRPr>
            </a:lvl6pPr>
            <a:lvl7pPr marL="2971800" indent="-228600" eaLnBrk="0" fontAlgn="base" hangingPunct="0">
              <a:spcBef>
                <a:spcPct val="0"/>
              </a:spcBef>
              <a:spcAft>
                <a:spcPct val="0"/>
              </a:spcAft>
              <a:defRPr sz="2200">
                <a:solidFill>
                  <a:schemeClr val="tx1"/>
                </a:solidFill>
                <a:latin typeface="Arial" charset="0"/>
                <a:cs typeface="Arial" charset="0"/>
              </a:defRPr>
            </a:lvl7pPr>
            <a:lvl8pPr marL="3429000" indent="-228600" eaLnBrk="0" fontAlgn="base" hangingPunct="0">
              <a:spcBef>
                <a:spcPct val="0"/>
              </a:spcBef>
              <a:spcAft>
                <a:spcPct val="0"/>
              </a:spcAft>
              <a:defRPr sz="2200">
                <a:solidFill>
                  <a:schemeClr val="tx1"/>
                </a:solidFill>
                <a:latin typeface="Arial" charset="0"/>
                <a:cs typeface="Arial" charset="0"/>
              </a:defRPr>
            </a:lvl8pPr>
            <a:lvl9pPr marL="3886200" indent="-228600" eaLnBrk="0" fontAlgn="base" hangingPunct="0">
              <a:spcBef>
                <a:spcPct val="0"/>
              </a:spcBef>
              <a:spcAft>
                <a:spcPct val="0"/>
              </a:spcAft>
              <a:defRPr sz="2200">
                <a:solidFill>
                  <a:schemeClr val="tx1"/>
                </a:solidFill>
                <a:latin typeface="Arial" charset="0"/>
                <a:cs typeface="Arial" charset="0"/>
              </a:defRPr>
            </a:lvl9pPr>
          </a:lstStyle>
          <a:p>
            <a:pPr algn="ctr" eaLnBrk="1" hangingPunct="1"/>
            <a:endParaRPr lang="en-US" sz="2800" dirty="0">
              <a:solidFill>
                <a:srgbClr val="FFFFFF"/>
              </a:solidFill>
              <a:latin typeface="Tahoma" pitchFamily="34" charset="0"/>
            </a:endParaRPr>
          </a:p>
        </p:txBody>
      </p:sp>
      <p:sp>
        <p:nvSpPr>
          <p:cNvPr id="9220" name="Text Box 11"/>
          <p:cNvSpPr txBox="1">
            <a:spLocks noChangeArrowheads="1"/>
          </p:cNvSpPr>
          <p:nvPr/>
        </p:nvSpPr>
        <p:spPr bwMode="auto">
          <a:xfrm>
            <a:off x="1431925" y="3790950"/>
            <a:ext cx="504507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sz="2200">
                <a:solidFill>
                  <a:schemeClr val="tx1"/>
                </a:solidFill>
                <a:latin typeface="Arial" charset="0"/>
                <a:cs typeface="Arial" charset="0"/>
              </a:defRPr>
            </a:lvl1pPr>
            <a:lvl2pPr marL="742950" indent="-285750" eaLnBrk="0" hangingPunct="0">
              <a:defRPr sz="2200">
                <a:solidFill>
                  <a:schemeClr val="tx1"/>
                </a:solidFill>
                <a:latin typeface="Arial" charset="0"/>
                <a:cs typeface="Arial" charset="0"/>
              </a:defRPr>
            </a:lvl2pPr>
            <a:lvl3pPr marL="1143000" indent="-228600" eaLnBrk="0" hangingPunct="0">
              <a:defRPr sz="2200">
                <a:solidFill>
                  <a:schemeClr val="tx1"/>
                </a:solidFill>
                <a:latin typeface="Arial" charset="0"/>
                <a:cs typeface="Arial" charset="0"/>
              </a:defRPr>
            </a:lvl3pPr>
            <a:lvl4pPr marL="1600200" indent="-228600" eaLnBrk="0" hangingPunct="0">
              <a:defRPr sz="2200">
                <a:solidFill>
                  <a:schemeClr val="tx1"/>
                </a:solidFill>
                <a:latin typeface="Arial" charset="0"/>
                <a:cs typeface="Arial" charset="0"/>
              </a:defRPr>
            </a:lvl4pPr>
            <a:lvl5pPr marL="2057400" indent="-228600" eaLnBrk="0" hangingPunct="0">
              <a:defRPr sz="2200">
                <a:solidFill>
                  <a:schemeClr val="tx1"/>
                </a:solidFill>
                <a:latin typeface="Arial" charset="0"/>
                <a:cs typeface="Arial" charset="0"/>
              </a:defRPr>
            </a:lvl5pPr>
            <a:lvl6pPr marL="2514600" indent="-228600" eaLnBrk="0" fontAlgn="base" hangingPunct="0">
              <a:spcBef>
                <a:spcPct val="0"/>
              </a:spcBef>
              <a:spcAft>
                <a:spcPct val="0"/>
              </a:spcAft>
              <a:defRPr sz="2200">
                <a:solidFill>
                  <a:schemeClr val="tx1"/>
                </a:solidFill>
                <a:latin typeface="Arial" charset="0"/>
                <a:cs typeface="Arial" charset="0"/>
              </a:defRPr>
            </a:lvl6pPr>
            <a:lvl7pPr marL="2971800" indent="-228600" eaLnBrk="0" fontAlgn="base" hangingPunct="0">
              <a:spcBef>
                <a:spcPct val="0"/>
              </a:spcBef>
              <a:spcAft>
                <a:spcPct val="0"/>
              </a:spcAft>
              <a:defRPr sz="2200">
                <a:solidFill>
                  <a:schemeClr val="tx1"/>
                </a:solidFill>
                <a:latin typeface="Arial" charset="0"/>
                <a:cs typeface="Arial" charset="0"/>
              </a:defRPr>
            </a:lvl7pPr>
            <a:lvl8pPr marL="3429000" indent="-228600" eaLnBrk="0" fontAlgn="base" hangingPunct="0">
              <a:spcBef>
                <a:spcPct val="0"/>
              </a:spcBef>
              <a:spcAft>
                <a:spcPct val="0"/>
              </a:spcAft>
              <a:defRPr sz="2200">
                <a:solidFill>
                  <a:schemeClr val="tx1"/>
                </a:solidFill>
                <a:latin typeface="Arial" charset="0"/>
                <a:cs typeface="Arial" charset="0"/>
              </a:defRPr>
            </a:lvl8pPr>
            <a:lvl9pPr marL="3886200" indent="-228600" eaLnBrk="0" fontAlgn="base" hangingPunct="0">
              <a:spcBef>
                <a:spcPct val="0"/>
              </a:spcBef>
              <a:spcAft>
                <a:spcPct val="0"/>
              </a:spcAft>
              <a:defRPr sz="2200">
                <a:solidFill>
                  <a:schemeClr val="tx1"/>
                </a:solidFill>
                <a:latin typeface="Arial" charset="0"/>
                <a:cs typeface="Arial" charset="0"/>
              </a:defRPr>
            </a:lvl9pPr>
          </a:lstStyle>
          <a:p>
            <a:pPr algn="ctr" eaLnBrk="1" hangingPunct="1"/>
            <a:endParaRPr lang="en-US" sz="1800" dirty="0">
              <a:solidFill>
                <a:srgbClr val="FFFFFF"/>
              </a:solidFill>
              <a:latin typeface="Tahoma" pitchFamily="34" charset="0"/>
            </a:endParaRPr>
          </a:p>
        </p:txBody>
      </p:sp>
      <p:sp>
        <p:nvSpPr>
          <p:cNvPr id="9221" name="Text Box 24"/>
          <p:cNvSpPr txBox="1">
            <a:spLocks noChangeArrowheads="1"/>
          </p:cNvSpPr>
          <p:nvPr/>
        </p:nvSpPr>
        <p:spPr bwMode="auto">
          <a:xfrm>
            <a:off x="3581400" y="3124200"/>
            <a:ext cx="5410200" cy="817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sz="2200">
                <a:solidFill>
                  <a:schemeClr val="tx1"/>
                </a:solidFill>
                <a:latin typeface="Arial" charset="0"/>
                <a:cs typeface="Arial" charset="0"/>
              </a:defRPr>
            </a:lvl1pPr>
            <a:lvl2pPr marL="742950" indent="-285750" eaLnBrk="0" hangingPunct="0">
              <a:defRPr sz="2200">
                <a:solidFill>
                  <a:schemeClr val="tx1"/>
                </a:solidFill>
                <a:latin typeface="Arial" charset="0"/>
                <a:cs typeface="Arial" charset="0"/>
              </a:defRPr>
            </a:lvl2pPr>
            <a:lvl3pPr marL="1143000" indent="-228600" eaLnBrk="0" hangingPunct="0">
              <a:defRPr sz="2200">
                <a:solidFill>
                  <a:schemeClr val="tx1"/>
                </a:solidFill>
                <a:latin typeface="Arial" charset="0"/>
                <a:cs typeface="Arial" charset="0"/>
              </a:defRPr>
            </a:lvl3pPr>
            <a:lvl4pPr marL="1600200" indent="-228600" eaLnBrk="0" hangingPunct="0">
              <a:defRPr sz="2200">
                <a:solidFill>
                  <a:schemeClr val="tx1"/>
                </a:solidFill>
                <a:latin typeface="Arial" charset="0"/>
                <a:cs typeface="Arial" charset="0"/>
              </a:defRPr>
            </a:lvl4pPr>
            <a:lvl5pPr marL="2057400" indent="-228600" eaLnBrk="0" hangingPunct="0">
              <a:defRPr sz="2200">
                <a:solidFill>
                  <a:schemeClr val="tx1"/>
                </a:solidFill>
                <a:latin typeface="Arial" charset="0"/>
                <a:cs typeface="Arial" charset="0"/>
              </a:defRPr>
            </a:lvl5pPr>
            <a:lvl6pPr marL="2514600" indent="-228600" eaLnBrk="0" fontAlgn="base" hangingPunct="0">
              <a:spcBef>
                <a:spcPct val="0"/>
              </a:spcBef>
              <a:spcAft>
                <a:spcPct val="0"/>
              </a:spcAft>
              <a:defRPr sz="2200">
                <a:solidFill>
                  <a:schemeClr val="tx1"/>
                </a:solidFill>
                <a:latin typeface="Arial" charset="0"/>
                <a:cs typeface="Arial" charset="0"/>
              </a:defRPr>
            </a:lvl6pPr>
            <a:lvl7pPr marL="2971800" indent="-228600" eaLnBrk="0" fontAlgn="base" hangingPunct="0">
              <a:spcBef>
                <a:spcPct val="0"/>
              </a:spcBef>
              <a:spcAft>
                <a:spcPct val="0"/>
              </a:spcAft>
              <a:defRPr sz="2200">
                <a:solidFill>
                  <a:schemeClr val="tx1"/>
                </a:solidFill>
                <a:latin typeface="Arial" charset="0"/>
                <a:cs typeface="Arial" charset="0"/>
              </a:defRPr>
            </a:lvl7pPr>
            <a:lvl8pPr marL="3429000" indent="-228600" eaLnBrk="0" fontAlgn="base" hangingPunct="0">
              <a:spcBef>
                <a:spcPct val="0"/>
              </a:spcBef>
              <a:spcAft>
                <a:spcPct val="0"/>
              </a:spcAft>
              <a:defRPr sz="2200">
                <a:solidFill>
                  <a:schemeClr val="tx1"/>
                </a:solidFill>
                <a:latin typeface="Arial" charset="0"/>
                <a:cs typeface="Arial" charset="0"/>
              </a:defRPr>
            </a:lvl8pPr>
            <a:lvl9pPr marL="3886200" indent="-228600" eaLnBrk="0" fontAlgn="base" hangingPunct="0">
              <a:spcBef>
                <a:spcPct val="0"/>
              </a:spcBef>
              <a:spcAft>
                <a:spcPct val="0"/>
              </a:spcAft>
              <a:defRPr sz="2200">
                <a:solidFill>
                  <a:schemeClr val="tx1"/>
                </a:solidFill>
                <a:latin typeface="Arial" charset="0"/>
                <a:cs typeface="Arial" charset="0"/>
              </a:defRPr>
            </a:lvl9pPr>
          </a:lstStyle>
          <a:p>
            <a:pPr eaLnBrk="1" hangingPunct="1">
              <a:lnSpc>
                <a:spcPct val="75000"/>
              </a:lnSpc>
              <a:spcBef>
                <a:spcPct val="50000"/>
              </a:spcBef>
            </a:pPr>
            <a:r>
              <a:rPr lang="en-GB" sz="2000" b="1" dirty="0">
                <a:solidFill>
                  <a:srgbClr val="FFFF00"/>
                </a:solidFill>
              </a:rPr>
              <a:t>  </a:t>
            </a:r>
          </a:p>
          <a:p>
            <a:pPr eaLnBrk="1" hangingPunct="1">
              <a:lnSpc>
                <a:spcPct val="84000"/>
              </a:lnSpc>
              <a:spcBef>
                <a:spcPct val="50000"/>
              </a:spcBef>
              <a:buFont typeface="Arial" charset="0"/>
              <a:buChar char="•"/>
            </a:pPr>
            <a:endParaRPr lang="en-GB" sz="2400" dirty="0">
              <a:solidFill>
                <a:srgbClr val="333399"/>
              </a:solidFill>
            </a:endParaRPr>
          </a:p>
        </p:txBody>
      </p:sp>
      <p:sp>
        <p:nvSpPr>
          <p:cNvPr id="13" name="Text Box 10"/>
          <p:cNvSpPr txBox="1">
            <a:spLocks noChangeArrowheads="1"/>
          </p:cNvSpPr>
          <p:nvPr/>
        </p:nvSpPr>
        <p:spPr bwMode="auto">
          <a:xfrm>
            <a:off x="790082" y="306888"/>
            <a:ext cx="4014240"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200">
                <a:solidFill>
                  <a:schemeClr val="tx1"/>
                </a:solidFill>
                <a:latin typeface="Arial" charset="0"/>
                <a:cs typeface="Arial" charset="0"/>
              </a:defRPr>
            </a:lvl1pPr>
            <a:lvl2pPr marL="742950" indent="-285750" eaLnBrk="0" hangingPunct="0">
              <a:defRPr sz="2200">
                <a:solidFill>
                  <a:schemeClr val="tx1"/>
                </a:solidFill>
                <a:latin typeface="Arial" charset="0"/>
                <a:cs typeface="Arial" charset="0"/>
              </a:defRPr>
            </a:lvl2pPr>
            <a:lvl3pPr marL="1143000" indent="-228600" eaLnBrk="0" hangingPunct="0">
              <a:defRPr sz="2200">
                <a:solidFill>
                  <a:schemeClr val="tx1"/>
                </a:solidFill>
                <a:latin typeface="Arial" charset="0"/>
                <a:cs typeface="Arial" charset="0"/>
              </a:defRPr>
            </a:lvl3pPr>
            <a:lvl4pPr marL="1600200" indent="-228600" eaLnBrk="0" hangingPunct="0">
              <a:defRPr sz="2200">
                <a:solidFill>
                  <a:schemeClr val="tx1"/>
                </a:solidFill>
                <a:latin typeface="Arial" charset="0"/>
                <a:cs typeface="Arial" charset="0"/>
              </a:defRPr>
            </a:lvl4pPr>
            <a:lvl5pPr marL="2057400" indent="-228600" eaLnBrk="0" hangingPunct="0">
              <a:defRPr sz="2200">
                <a:solidFill>
                  <a:schemeClr val="tx1"/>
                </a:solidFill>
                <a:latin typeface="Arial" charset="0"/>
                <a:cs typeface="Arial" charset="0"/>
              </a:defRPr>
            </a:lvl5pPr>
            <a:lvl6pPr marL="2514600" indent="-228600" eaLnBrk="0" fontAlgn="base" hangingPunct="0">
              <a:spcBef>
                <a:spcPct val="0"/>
              </a:spcBef>
              <a:spcAft>
                <a:spcPct val="0"/>
              </a:spcAft>
              <a:defRPr sz="2200">
                <a:solidFill>
                  <a:schemeClr val="tx1"/>
                </a:solidFill>
                <a:latin typeface="Arial" charset="0"/>
                <a:cs typeface="Arial" charset="0"/>
              </a:defRPr>
            </a:lvl6pPr>
            <a:lvl7pPr marL="2971800" indent="-228600" eaLnBrk="0" fontAlgn="base" hangingPunct="0">
              <a:spcBef>
                <a:spcPct val="0"/>
              </a:spcBef>
              <a:spcAft>
                <a:spcPct val="0"/>
              </a:spcAft>
              <a:defRPr sz="2200">
                <a:solidFill>
                  <a:schemeClr val="tx1"/>
                </a:solidFill>
                <a:latin typeface="Arial" charset="0"/>
                <a:cs typeface="Arial" charset="0"/>
              </a:defRPr>
            </a:lvl7pPr>
            <a:lvl8pPr marL="3429000" indent="-228600" eaLnBrk="0" fontAlgn="base" hangingPunct="0">
              <a:spcBef>
                <a:spcPct val="0"/>
              </a:spcBef>
              <a:spcAft>
                <a:spcPct val="0"/>
              </a:spcAft>
              <a:defRPr sz="2200">
                <a:solidFill>
                  <a:schemeClr val="tx1"/>
                </a:solidFill>
                <a:latin typeface="Arial" charset="0"/>
                <a:cs typeface="Arial" charset="0"/>
              </a:defRPr>
            </a:lvl8pPr>
            <a:lvl9pPr marL="3886200" indent="-228600" eaLnBrk="0" fontAlgn="base" hangingPunct="0">
              <a:spcBef>
                <a:spcPct val="0"/>
              </a:spcBef>
              <a:spcAft>
                <a:spcPct val="0"/>
              </a:spcAft>
              <a:defRPr sz="2200">
                <a:solidFill>
                  <a:schemeClr val="tx1"/>
                </a:solidFill>
                <a:latin typeface="Arial" charset="0"/>
                <a:cs typeface="Arial" charset="0"/>
              </a:defRPr>
            </a:lvl9pPr>
          </a:lstStyle>
          <a:p>
            <a:pPr algn="ctr" eaLnBrk="1" hangingPunct="1"/>
            <a:r>
              <a:rPr lang="en-US" sz="2800" b="1" dirty="0" smtClean="0">
                <a:solidFill>
                  <a:srgbClr val="FF9900"/>
                </a:solidFill>
                <a:latin typeface="Tahoma" pitchFamily="34" charset="0"/>
              </a:rPr>
              <a:t>The New Regulations</a:t>
            </a:r>
            <a:endParaRPr lang="en-GB" sz="2800" b="1" dirty="0">
              <a:solidFill>
                <a:srgbClr val="FF9900"/>
              </a:solidFill>
              <a:latin typeface="Tahoma" pitchFamily="34" charset="0"/>
            </a:endParaRPr>
          </a:p>
        </p:txBody>
      </p:sp>
      <p:graphicFrame>
        <p:nvGraphicFramePr>
          <p:cNvPr id="7" name="Group 65"/>
          <p:cNvGraphicFramePr>
            <a:graphicFrameLocks noGrp="1"/>
          </p:cNvGraphicFramePr>
          <p:nvPr>
            <p:extLst>
              <p:ext uri="{D42A27DB-BD31-4B8C-83A1-F6EECF244321}">
                <p14:modId xmlns:p14="http://schemas.microsoft.com/office/powerpoint/2010/main" val="1831998270"/>
              </p:ext>
            </p:extLst>
          </p:nvPr>
        </p:nvGraphicFramePr>
        <p:xfrm>
          <a:off x="790082" y="1061106"/>
          <a:ext cx="6904946" cy="3809856"/>
        </p:xfrm>
        <a:graphic>
          <a:graphicData uri="http://schemas.openxmlformats.org/drawingml/2006/table">
            <a:tbl>
              <a:tblPr/>
              <a:tblGrid>
                <a:gridCol w="4074858"/>
                <a:gridCol w="1118950"/>
                <a:gridCol w="1711138"/>
              </a:tblGrid>
              <a:tr h="36328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2200" b="1" i="0" u="none" strike="noStrike" cap="none" normalizeH="0" baseline="0" dirty="0" smtClean="0">
                          <a:ln>
                            <a:noFill/>
                          </a:ln>
                          <a:solidFill>
                            <a:srgbClr val="FFFFFF"/>
                          </a:solidFill>
                          <a:effectLst/>
                          <a:latin typeface="Arial" charset="0"/>
                          <a:cs typeface="Arial" charset="0"/>
                        </a:rPr>
                        <a:t>Element</a:t>
                      </a:r>
                    </a:p>
                  </a:txBody>
                  <a:tcPr marT="45711" marB="4571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00B0F0"/>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2200" b="1" i="0" u="none" strike="noStrike" cap="none" normalizeH="0" baseline="0" dirty="0" smtClean="0">
                          <a:ln>
                            <a:noFill/>
                          </a:ln>
                          <a:solidFill>
                            <a:srgbClr val="FFFFFF"/>
                          </a:solidFill>
                          <a:effectLst/>
                          <a:latin typeface="Arial" charset="0"/>
                          <a:cs typeface="Arial" charset="0"/>
                        </a:rPr>
                        <a:t>2006</a:t>
                      </a:r>
                    </a:p>
                  </a:txBody>
                  <a:tcPr marT="45711" marB="4571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00B0F0"/>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2200" b="1" i="0" u="none" strike="noStrike" cap="none" normalizeH="0" baseline="0" dirty="0" smtClean="0">
                          <a:ln>
                            <a:noFill/>
                          </a:ln>
                          <a:solidFill>
                            <a:srgbClr val="FFFFFF"/>
                          </a:solidFill>
                          <a:effectLst/>
                          <a:latin typeface="Arial" charset="0"/>
                          <a:cs typeface="Arial" charset="0"/>
                        </a:rPr>
                        <a:t>2012</a:t>
                      </a:r>
                    </a:p>
                  </a:txBody>
                  <a:tcPr marT="45711" marB="4571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00B0F0"/>
                    </a:solidFill>
                  </a:tcPr>
                </a:tc>
              </a:tr>
              <a:tr h="33733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Arial" charset="0"/>
                          <a:cs typeface="Arial" charset="0"/>
                        </a:rPr>
                        <a:t>Roof</a:t>
                      </a:r>
                    </a:p>
                  </a:txBody>
                  <a:tcPr marT="45711" marB="4571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Arial" charset="0"/>
                          <a:cs typeface="Arial" charset="0"/>
                        </a:rPr>
                        <a:t>0.25</a:t>
                      </a:r>
                    </a:p>
                  </a:txBody>
                  <a:tcPr marT="45711" marB="4571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Arial" charset="0"/>
                          <a:cs typeface="Arial" charset="0"/>
                        </a:rPr>
                        <a:t>0.20</a:t>
                      </a:r>
                    </a:p>
                  </a:txBody>
                  <a:tcPr marT="45711" marB="4571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tr>
              <a:tr h="33733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Arial" charset="0"/>
                          <a:cs typeface="Arial" charset="0"/>
                        </a:rPr>
                        <a:t>Wall</a:t>
                      </a:r>
                    </a:p>
                  </a:txBody>
                  <a:tcPr marT="45711" marB="4571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3F9FA"/>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Arial" charset="0"/>
                          <a:cs typeface="Arial" charset="0"/>
                        </a:rPr>
                        <a:t>0.35</a:t>
                      </a:r>
                    </a:p>
                  </a:txBody>
                  <a:tcPr marT="45711" marB="4571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3F9FA"/>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Arial" charset="0"/>
                          <a:cs typeface="Arial" charset="0"/>
                        </a:rPr>
                        <a:t>0.30</a:t>
                      </a:r>
                    </a:p>
                  </a:txBody>
                  <a:tcPr marT="45711" marB="4571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3F9FA"/>
                    </a:solidFill>
                  </a:tcPr>
                </a:tc>
              </a:tr>
              <a:tr h="33733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Arial" charset="0"/>
                          <a:cs typeface="Arial" charset="0"/>
                        </a:rPr>
                        <a:t>Party Wall</a:t>
                      </a:r>
                    </a:p>
                  </a:txBody>
                  <a:tcPr marT="45711" marB="4571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Arial" charset="0"/>
                          <a:cs typeface="Arial" charset="0"/>
                        </a:rPr>
                        <a:t>N/A</a:t>
                      </a:r>
                    </a:p>
                  </a:txBody>
                  <a:tcPr marT="45711" marB="4571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Arial" charset="0"/>
                          <a:cs typeface="Arial" charset="0"/>
                        </a:rPr>
                        <a:t>0.20</a:t>
                      </a:r>
                    </a:p>
                  </a:txBody>
                  <a:tcPr marT="45711" marB="4571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tr>
              <a:tr h="33733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Arial" charset="0"/>
                          <a:cs typeface="Arial" charset="0"/>
                        </a:rPr>
                        <a:t>Floor</a:t>
                      </a:r>
                    </a:p>
                  </a:txBody>
                  <a:tcPr marT="45711" marB="4571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3F9FA"/>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Arial" charset="0"/>
                          <a:cs typeface="Arial" charset="0"/>
                        </a:rPr>
                        <a:t>0.25</a:t>
                      </a:r>
                    </a:p>
                  </a:txBody>
                  <a:tcPr marT="45711" marB="4571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3F9FA"/>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Arial" charset="0"/>
                          <a:cs typeface="Arial" charset="0"/>
                        </a:rPr>
                        <a:t>0.25</a:t>
                      </a:r>
                    </a:p>
                  </a:txBody>
                  <a:tcPr marT="45711" marB="4571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3F9FA"/>
                    </a:solidFill>
                  </a:tcPr>
                </a:tc>
              </a:tr>
              <a:tr h="33733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Arial" charset="0"/>
                          <a:cs typeface="Arial" charset="0"/>
                        </a:rPr>
                        <a:t>Windows</a:t>
                      </a:r>
                    </a:p>
                  </a:txBody>
                  <a:tcPr marT="45711" marB="4571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Arial" charset="0"/>
                          <a:cs typeface="Arial" charset="0"/>
                        </a:rPr>
                        <a:t>2.20</a:t>
                      </a:r>
                    </a:p>
                  </a:txBody>
                  <a:tcPr marT="45711" marB="4571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Arial" charset="0"/>
                          <a:cs typeface="Arial" charset="0"/>
                        </a:rPr>
                        <a:t>2.00</a:t>
                      </a:r>
                    </a:p>
                  </a:txBody>
                  <a:tcPr marT="45711" marB="4571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tr>
              <a:tr h="33733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Arial" charset="0"/>
                          <a:cs typeface="Arial" charset="0"/>
                        </a:rPr>
                        <a:t>Boiler Efficiency</a:t>
                      </a:r>
                    </a:p>
                  </a:txBody>
                  <a:tcPr marT="45711" marB="4571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3F9FA"/>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Arial" charset="0"/>
                          <a:cs typeface="Arial" charset="0"/>
                        </a:rPr>
                        <a:t>86%</a:t>
                      </a:r>
                    </a:p>
                  </a:txBody>
                  <a:tcPr marT="45711" marB="4571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3F9FA"/>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Arial" charset="0"/>
                          <a:cs typeface="Arial" charset="0"/>
                        </a:rPr>
                        <a:t>88% - 90%</a:t>
                      </a:r>
                    </a:p>
                  </a:txBody>
                  <a:tcPr marT="45711" marB="4571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3F9FA"/>
                    </a:solidFill>
                  </a:tcPr>
                </a:tc>
              </a:tr>
              <a:tr h="85633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Arial" charset="0"/>
                          <a:cs typeface="Arial" charset="0"/>
                        </a:rPr>
                        <a:t>Air Permeability</a:t>
                      </a:r>
                    </a:p>
                    <a:p>
                      <a:pPr marL="0" marR="0" lvl="0" indent="0" algn="l" defTabSz="914400" rtl="0" eaLnBrk="1" fontAlgn="base" latinLnBrk="0" hangingPunct="1">
                        <a:lnSpc>
                          <a:spcPct val="10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Arial" charset="0"/>
                          <a:cs typeface="Arial" charset="0"/>
                        </a:rPr>
                        <a:t>Swimming Pool Basins</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en-GB" sz="2000" b="0" i="0" u="none" strike="noStrike" cap="none" normalizeH="0" baseline="0" dirty="0" smtClean="0">
                        <a:ln>
                          <a:noFill/>
                        </a:ln>
                        <a:solidFill>
                          <a:schemeClr val="tx1"/>
                        </a:solidFill>
                        <a:effectLst/>
                        <a:latin typeface="Arial" charset="0"/>
                        <a:cs typeface="Arial" charset="0"/>
                      </a:endParaRPr>
                    </a:p>
                  </a:txBody>
                  <a:tcPr marT="45711" marB="4571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Arial" charset="0"/>
                          <a:cs typeface="Arial" charset="0"/>
                        </a:rPr>
                        <a:t>10</a:t>
                      </a:r>
                    </a:p>
                    <a:p>
                      <a:pPr marL="0" marR="0" lvl="0" indent="0" algn="l" defTabSz="914400" rtl="0" eaLnBrk="1" fontAlgn="base" latinLnBrk="0" hangingPunct="1">
                        <a:lnSpc>
                          <a:spcPct val="10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Arial" charset="0"/>
                          <a:cs typeface="Arial" charset="0"/>
                        </a:rPr>
                        <a:t>N/A</a:t>
                      </a:r>
                    </a:p>
                  </a:txBody>
                  <a:tcPr marT="45711" marB="4571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tc>
                  <a:txBody>
                    <a:bodyPr/>
                    <a:lstStyle/>
                    <a:p>
                      <a:pPr marL="533400" marR="0" lvl="0" indent="-533400" algn="l" defTabSz="914400" rtl="0" eaLnBrk="1" fontAlgn="base" latinLnBrk="0" hangingPunct="1">
                        <a:lnSpc>
                          <a:spcPct val="100000"/>
                        </a:lnSpc>
                        <a:spcBef>
                          <a:spcPct val="0"/>
                        </a:spcBef>
                        <a:spcAft>
                          <a:spcPct val="0"/>
                        </a:spcAft>
                        <a:buClrTx/>
                        <a:buSzTx/>
                        <a:buFontTx/>
                        <a:buAutoNum type="arabicPlain" startAt="10"/>
                        <a:tabLst/>
                      </a:pPr>
                      <a:r>
                        <a:rPr kumimoji="0" lang="en-GB" sz="2000" b="0" i="0" u="none" strike="noStrike" cap="none" normalizeH="0" baseline="0" dirty="0" smtClean="0">
                          <a:ln>
                            <a:noFill/>
                          </a:ln>
                          <a:solidFill>
                            <a:schemeClr val="tx1"/>
                          </a:solidFill>
                          <a:effectLst/>
                          <a:latin typeface="Arial" charset="0"/>
                          <a:cs typeface="Arial" charset="0"/>
                        </a:rPr>
                        <a:t>(8)</a:t>
                      </a:r>
                    </a:p>
                    <a:p>
                      <a:pPr marL="533400" marR="0" lvl="0" indent="-533400" algn="l" defTabSz="914400" rtl="0" eaLnBrk="1" fontAlgn="base" latinLnBrk="0" hangingPunct="1">
                        <a:lnSpc>
                          <a:spcPct val="10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Arial" charset="0"/>
                          <a:cs typeface="Arial" charset="0"/>
                        </a:rPr>
                        <a:t>0.25</a:t>
                      </a:r>
                    </a:p>
                    <a:p>
                      <a:pPr marL="533400" marR="0" lvl="0" indent="-533400" algn="l" defTabSz="914400" rtl="0" eaLnBrk="1" fontAlgn="base" latinLnBrk="0" hangingPunct="1">
                        <a:lnSpc>
                          <a:spcPct val="100000"/>
                        </a:lnSpc>
                        <a:spcBef>
                          <a:spcPct val="0"/>
                        </a:spcBef>
                        <a:spcAft>
                          <a:spcPct val="0"/>
                        </a:spcAft>
                        <a:buClrTx/>
                        <a:buSzTx/>
                        <a:buFontTx/>
                        <a:buNone/>
                        <a:tabLst/>
                      </a:pPr>
                      <a:endParaRPr kumimoji="0" lang="en-GB" sz="2000" b="0" i="0" u="none" strike="noStrike" cap="none" normalizeH="0" baseline="0" dirty="0" smtClean="0">
                        <a:ln>
                          <a:noFill/>
                        </a:ln>
                        <a:solidFill>
                          <a:schemeClr val="tx1"/>
                        </a:solidFill>
                        <a:effectLst/>
                        <a:latin typeface="Arial" charset="0"/>
                        <a:cs typeface="Arial" charset="0"/>
                      </a:endParaRPr>
                    </a:p>
                  </a:txBody>
                  <a:tcPr marT="45711" marB="4571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tr>
            </a:tbl>
          </a:graphicData>
        </a:graphic>
      </p:graphicFrame>
      <p:sp>
        <p:nvSpPr>
          <p:cNvPr id="2" name="TextBox 1"/>
          <p:cNvSpPr txBox="1"/>
          <p:nvPr/>
        </p:nvSpPr>
        <p:spPr>
          <a:xfrm>
            <a:off x="790082" y="4898587"/>
            <a:ext cx="10534490" cy="1323439"/>
          </a:xfrm>
          <a:prstGeom prst="rect">
            <a:avLst/>
          </a:prstGeom>
          <a:noFill/>
        </p:spPr>
        <p:txBody>
          <a:bodyPr wrap="square" rtlCol="0">
            <a:spAutoFit/>
          </a:bodyPr>
          <a:lstStyle/>
          <a:p>
            <a:r>
              <a:rPr lang="en-GB" sz="2000" b="1" dirty="0" smtClean="0">
                <a:solidFill>
                  <a:srgbClr val="0070C0"/>
                </a:solidFill>
              </a:rPr>
              <a:t>When insulating – we must ventilate !!    -  New Part K</a:t>
            </a:r>
          </a:p>
          <a:p>
            <a:endParaRPr lang="en-GB" sz="2000" b="1" dirty="0">
              <a:solidFill>
                <a:srgbClr val="0070C0"/>
              </a:solidFill>
            </a:endParaRPr>
          </a:p>
          <a:p>
            <a:r>
              <a:rPr lang="en-GB" sz="2000" b="1" dirty="0">
                <a:solidFill>
                  <a:srgbClr val="0070C0"/>
                </a:solidFill>
              </a:rPr>
              <a:t>Greater focus on Thermal bridging</a:t>
            </a:r>
          </a:p>
          <a:p>
            <a:endParaRPr lang="en-GB" sz="2000" b="1" dirty="0">
              <a:solidFill>
                <a:srgbClr val="0070C0"/>
              </a:solidFill>
            </a:endParaRPr>
          </a:p>
        </p:txBody>
      </p:sp>
    </p:spTree>
    <p:extLst>
      <p:ext uri="{BB962C8B-B14F-4D97-AF65-F5344CB8AC3E}">
        <p14:creationId xmlns:p14="http://schemas.microsoft.com/office/powerpoint/2010/main" val="3320680497"/>
      </p:ext>
    </p:extLst>
  </p:cSld>
  <p:clrMapOvr>
    <a:masterClrMapping/>
  </p:clrMapOvr>
  <p:transition spd="slow"/>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6"/>
          <p:cNvSpPr>
            <a:spLocks noChangeArrowheads="1"/>
          </p:cNvSpPr>
          <p:nvPr/>
        </p:nvSpPr>
        <p:spPr bwMode="auto">
          <a:xfrm>
            <a:off x="5638800" y="1600200"/>
            <a:ext cx="3505200" cy="419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endParaRPr lang="en-US" sz="1800" dirty="0">
              <a:solidFill>
                <a:srgbClr val="FF3300"/>
              </a:solidFill>
              <a:latin typeface="Tahoma" pitchFamily="34" charset="0"/>
            </a:endParaRPr>
          </a:p>
        </p:txBody>
      </p:sp>
      <p:sp>
        <p:nvSpPr>
          <p:cNvPr id="9219" name="Text Box 9"/>
          <p:cNvSpPr txBox="1">
            <a:spLocks noChangeArrowheads="1"/>
          </p:cNvSpPr>
          <p:nvPr/>
        </p:nvSpPr>
        <p:spPr bwMode="auto">
          <a:xfrm>
            <a:off x="2133600" y="3810000"/>
            <a:ext cx="4511675"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sz="2200">
                <a:solidFill>
                  <a:schemeClr val="tx1"/>
                </a:solidFill>
                <a:latin typeface="Arial" charset="0"/>
                <a:cs typeface="Arial" charset="0"/>
              </a:defRPr>
            </a:lvl1pPr>
            <a:lvl2pPr marL="742950" indent="-285750" eaLnBrk="0" hangingPunct="0">
              <a:defRPr sz="2200">
                <a:solidFill>
                  <a:schemeClr val="tx1"/>
                </a:solidFill>
                <a:latin typeface="Arial" charset="0"/>
                <a:cs typeface="Arial" charset="0"/>
              </a:defRPr>
            </a:lvl2pPr>
            <a:lvl3pPr marL="1143000" indent="-228600" eaLnBrk="0" hangingPunct="0">
              <a:defRPr sz="2200">
                <a:solidFill>
                  <a:schemeClr val="tx1"/>
                </a:solidFill>
                <a:latin typeface="Arial" charset="0"/>
                <a:cs typeface="Arial" charset="0"/>
              </a:defRPr>
            </a:lvl3pPr>
            <a:lvl4pPr marL="1600200" indent="-228600" eaLnBrk="0" hangingPunct="0">
              <a:defRPr sz="2200">
                <a:solidFill>
                  <a:schemeClr val="tx1"/>
                </a:solidFill>
                <a:latin typeface="Arial" charset="0"/>
                <a:cs typeface="Arial" charset="0"/>
              </a:defRPr>
            </a:lvl4pPr>
            <a:lvl5pPr marL="2057400" indent="-228600" eaLnBrk="0" hangingPunct="0">
              <a:defRPr sz="2200">
                <a:solidFill>
                  <a:schemeClr val="tx1"/>
                </a:solidFill>
                <a:latin typeface="Arial" charset="0"/>
                <a:cs typeface="Arial" charset="0"/>
              </a:defRPr>
            </a:lvl5pPr>
            <a:lvl6pPr marL="2514600" indent="-228600" eaLnBrk="0" fontAlgn="base" hangingPunct="0">
              <a:spcBef>
                <a:spcPct val="0"/>
              </a:spcBef>
              <a:spcAft>
                <a:spcPct val="0"/>
              </a:spcAft>
              <a:defRPr sz="2200">
                <a:solidFill>
                  <a:schemeClr val="tx1"/>
                </a:solidFill>
                <a:latin typeface="Arial" charset="0"/>
                <a:cs typeface="Arial" charset="0"/>
              </a:defRPr>
            </a:lvl6pPr>
            <a:lvl7pPr marL="2971800" indent="-228600" eaLnBrk="0" fontAlgn="base" hangingPunct="0">
              <a:spcBef>
                <a:spcPct val="0"/>
              </a:spcBef>
              <a:spcAft>
                <a:spcPct val="0"/>
              </a:spcAft>
              <a:defRPr sz="2200">
                <a:solidFill>
                  <a:schemeClr val="tx1"/>
                </a:solidFill>
                <a:latin typeface="Arial" charset="0"/>
                <a:cs typeface="Arial" charset="0"/>
              </a:defRPr>
            </a:lvl7pPr>
            <a:lvl8pPr marL="3429000" indent="-228600" eaLnBrk="0" fontAlgn="base" hangingPunct="0">
              <a:spcBef>
                <a:spcPct val="0"/>
              </a:spcBef>
              <a:spcAft>
                <a:spcPct val="0"/>
              </a:spcAft>
              <a:defRPr sz="2200">
                <a:solidFill>
                  <a:schemeClr val="tx1"/>
                </a:solidFill>
                <a:latin typeface="Arial" charset="0"/>
                <a:cs typeface="Arial" charset="0"/>
              </a:defRPr>
            </a:lvl8pPr>
            <a:lvl9pPr marL="3886200" indent="-228600" eaLnBrk="0" fontAlgn="base" hangingPunct="0">
              <a:spcBef>
                <a:spcPct val="0"/>
              </a:spcBef>
              <a:spcAft>
                <a:spcPct val="0"/>
              </a:spcAft>
              <a:defRPr sz="2200">
                <a:solidFill>
                  <a:schemeClr val="tx1"/>
                </a:solidFill>
                <a:latin typeface="Arial" charset="0"/>
                <a:cs typeface="Arial" charset="0"/>
              </a:defRPr>
            </a:lvl9pPr>
          </a:lstStyle>
          <a:p>
            <a:pPr algn="ctr" eaLnBrk="1" hangingPunct="1"/>
            <a:endParaRPr lang="en-US" sz="2800" dirty="0">
              <a:solidFill>
                <a:srgbClr val="FFFFFF"/>
              </a:solidFill>
              <a:latin typeface="Tahoma" pitchFamily="34" charset="0"/>
            </a:endParaRPr>
          </a:p>
        </p:txBody>
      </p:sp>
      <p:sp>
        <p:nvSpPr>
          <p:cNvPr id="9220" name="Text Box 11"/>
          <p:cNvSpPr txBox="1">
            <a:spLocks noChangeArrowheads="1"/>
          </p:cNvSpPr>
          <p:nvPr/>
        </p:nvSpPr>
        <p:spPr bwMode="auto">
          <a:xfrm>
            <a:off x="1431925" y="3790950"/>
            <a:ext cx="504507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sz="2200">
                <a:solidFill>
                  <a:schemeClr val="tx1"/>
                </a:solidFill>
                <a:latin typeface="Arial" charset="0"/>
                <a:cs typeface="Arial" charset="0"/>
              </a:defRPr>
            </a:lvl1pPr>
            <a:lvl2pPr marL="742950" indent="-285750" eaLnBrk="0" hangingPunct="0">
              <a:defRPr sz="2200">
                <a:solidFill>
                  <a:schemeClr val="tx1"/>
                </a:solidFill>
                <a:latin typeface="Arial" charset="0"/>
                <a:cs typeface="Arial" charset="0"/>
              </a:defRPr>
            </a:lvl2pPr>
            <a:lvl3pPr marL="1143000" indent="-228600" eaLnBrk="0" hangingPunct="0">
              <a:defRPr sz="2200">
                <a:solidFill>
                  <a:schemeClr val="tx1"/>
                </a:solidFill>
                <a:latin typeface="Arial" charset="0"/>
                <a:cs typeface="Arial" charset="0"/>
              </a:defRPr>
            </a:lvl3pPr>
            <a:lvl4pPr marL="1600200" indent="-228600" eaLnBrk="0" hangingPunct="0">
              <a:defRPr sz="2200">
                <a:solidFill>
                  <a:schemeClr val="tx1"/>
                </a:solidFill>
                <a:latin typeface="Arial" charset="0"/>
                <a:cs typeface="Arial" charset="0"/>
              </a:defRPr>
            </a:lvl4pPr>
            <a:lvl5pPr marL="2057400" indent="-228600" eaLnBrk="0" hangingPunct="0">
              <a:defRPr sz="2200">
                <a:solidFill>
                  <a:schemeClr val="tx1"/>
                </a:solidFill>
                <a:latin typeface="Arial" charset="0"/>
                <a:cs typeface="Arial" charset="0"/>
              </a:defRPr>
            </a:lvl5pPr>
            <a:lvl6pPr marL="2514600" indent="-228600" eaLnBrk="0" fontAlgn="base" hangingPunct="0">
              <a:spcBef>
                <a:spcPct val="0"/>
              </a:spcBef>
              <a:spcAft>
                <a:spcPct val="0"/>
              </a:spcAft>
              <a:defRPr sz="2200">
                <a:solidFill>
                  <a:schemeClr val="tx1"/>
                </a:solidFill>
                <a:latin typeface="Arial" charset="0"/>
                <a:cs typeface="Arial" charset="0"/>
              </a:defRPr>
            </a:lvl6pPr>
            <a:lvl7pPr marL="2971800" indent="-228600" eaLnBrk="0" fontAlgn="base" hangingPunct="0">
              <a:spcBef>
                <a:spcPct val="0"/>
              </a:spcBef>
              <a:spcAft>
                <a:spcPct val="0"/>
              </a:spcAft>
              <a:defRPr sz="2200">
                <a:solidFill>
                  <a:schemeClr val="tx1"/>
                </a:solidFill>
                <a:latin typeface="Arial" charset="0"/>
                <a:cs typeface="Arial" charset="0"/>
              </a:defRPr>
            </a:lvl7pPr>
            <a:lvl8pPr marL="3429000" indent="-228600" eaLnBrk="0" fontAlgn="base" hangingPunct="0">
              <a:spcBef>
                <a:spcPct val="0"/>
              </a:spcBef>
              <a:spcAft>
                <a:spcPct val="0"/>
              </a:spcAft>
              <a:defRPr sz="2200">
                <a:solidFill>
                  <a:schemeClr val="tx1"/>
                </a:solidFill>
                <a:latin typeface="Arial" charset="0"/>
                <a:cs typeface="Arial" charset="0"/>
              </a:defRPr>
            </a:lvl8pPr>
            <a:lvl9pPr marL="3886200" indent="-228600" eaLnBrk="0" fontAlgn="base" hangingPunct="0">
              <a:spcBef>
                <a:spcPct val="0"/>
              </a:spcBef>
              <a:spcAft>
                <a:spcPct val="0"/>
              </a:spcAft>
              <a:defRPr sz="2200">
                <a:solidFill>
                  <a:schemeClr val="tx1"/>
                </a:solidFill>
                <a:latin typeface="Arial" charset="0"/>
                <a:cs typeface="Arial" charset="0"/>
              </a:defRPr>
            </a:lvl9pPr>
          </a:lstStyle>
          <a:p>
            <a:pPr algn="ctr" eaLnBrk="1" hangingPunct="1"/>
            <a:endParaRPr lang="en-US" sz="1800" dirty="0">
              <a:solidFill>
                <a:srgbClr val="FFFFFF"/>
              </a:solidFill>
              <a:latin typeface="Tahoma" pitchFamily="34" charset="0"/>
            </a:endParaRPr>
          </a:p>
        </p:txBody>
      </p:sp>
      <p:sp>
        <p:nvSpPr>
          <p:cNvPr id="9221" name="Text Box 24"/>
          <p:cNvSpPr txBox="1">
            <a:spLocks noChangeArrowheads="1"/>
          </p:cNvSpPr>
          <p:nvPr/>
        </p:nvSpPr>
        <p:spPr bwMode="auto">
          <a:xfrm>
            <a:off x="3581400" y="3124200"/>
            <a:ext cx="5410200" cy="817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sz="2200">
                <a:solidFill>
                  <a:schemeClr val="tx1"/>
                </a:solidFill>
                <a:latin typeface="Arial" charset="0"/>
                <a:cs typeface="Arial" charset="0"/>
              </a:defRPr>
            </a:lvl1pPr>
            <a:lvl2pPr marL="742950" indent="-285750" eaLnBrk="0" hangingPunct="0">
              <a:defRPr sz="2200">
                <a:solidFill>
                  <a:schemeClr val="tx1"/>
                </a:solidFill>
                <a:latin typeface="Arial" charset="0"/>
                <a:cs typeface="Arial" charset="0"/>
              </a:defRPr>
            </a:lvl2pPr>
            <a:lvl3pPr marL="1143000" indent="-228600" eaLnBrk="0" hangingPunct="0">
              <a:defRPr sz="2200">
                <a:solidFill>
                  <a:schemeClr val="tx1"/>
                </a:solidFill>
                <a:latin typeface="Arial" charset="0"/>
                <a:cs typeface="Arial" charset="0"/>
              </a:defRPr>
            </a:lvl3pPr>
            <a:lvl4pPr marL="1600200" indent="-228600" eaLnBrk="0" hangingPunct="0">
              <a:defRPr sz="2200">
                <a:solidFill>
                  <a:schemeClr val="tx1"/>
                </a:solidFill>
                <a:latin typeface="Arial" charset="0"/>
                <a:cs typeface="Arial" charset="0"/>
              </a:defRPr>
            </a:lvl4pPr>
            <a:lvl5pPr marL="2057400" indent="-228600" eaLnBrk="0" hangingPunct="0">
              <a:defRPr sz="2200">
                <a:solidFill>
                  <a:schemeClr val="tx1"/>
                </a:solidFill>
                <a:latin typeface="Arial" charset="0"/>
                <a:cs typeface="Arial" charset="0"/>
              </a:defRPr>
            </a:lvl5pPr>
            <a:lvl6pPr marL="2514600" indent="-228600" eaLnBrk="0" fontAlgn="base" hangingPunct="0">
              <a:spcBef>
                <a:spcPct val="0"/>
              </a:spcBef>
              <a:spcAft>
                <a:spcPct val="0"/>
              </a:spcAft>
              <a:defRPr sz="2200">
                <a:solidFill>
                  <a:schemeClr val="tx1"/>
                </a:solidFill>
                <a:latin typeface="Arial" charset="0"/>
                <a:cs typeface="Arial" charset="0"/>
              </a:defRPr>
            </a:lvl6pPr>
            <a:lvl7pPr marL="2971800" indent="-228600" eaLnBrk="0" fontAlgn="base" hangingPunct="0">
              <a:spcBef>
                <a:spcPct val="0"/>
              </a:spcBef>
              <a:spcAft>
                <a:spcPct val="0"/>
              </a:spcAft>
              <a:defRPr sz="2200">
                <a:solidFill>
                  <a:schemeClr val="tx1"/>
                </a:solidFill>
                <a:latin typeface="Arial" charset="0"/>
                <a:cs typeface="Arial" charset="0"/>
              </a:defRPr>
            </a:lvl7pPr>
            <a:lvl8pPr marL="3429000" indent="-228600" eaLnBrk="0" fontAlgn="base" hangingPunct="0">
              <a:spcBef>
                <a:spcPct val="0"/>
              </a:spcBef>
              <a:spcAft>
                <a:spcPct val="0"/>
              </a:spcAft>
              <a:defRPr sz="2200">
                <a:solidFill>
                  <a:schemeClr val="tx1"/>
                </a:solidFill>
                <a:latin typeface="Arial" charset="0"/>
                <a:cs typeface="Arial" charset="0"/>
              </a:defRPr>
            </a:lvl8pPr>
            <a:lvl9pPr marL="3886200" indent="-228600" eaLnBrk="0" fontAlgn="base" hangingPunct="0">
              <a:spcBef>
                <a:spcPct val="0"/>
              </a:spcBef>
              <a:spcAft>
                <a:spcPct val="0"/>
              </a:spcAft>
              <a:defRPr sz="2200">
                <a:solidFill>
                  <a:schemeClr val="tx1"/>
                </a:solidFill>
                <a:latin typeface="Arial" charset="0"/>
                <a:cs typeface="Arial" charset="0"/>
              </a:defRPr>
            </a:lvl9pPr>
          </a:lstStyle>
          <a:p>
            <a:pPr eaLnBrk="1" hangingPunct="1">
              <a:lnSpc>
                <a:spcPct val="75000"/>
              </a:lnSpc>
              <a:spcBef>
                <a:spcPct val="50000"/>
              </a:spcBef>
            </a:pPr>
            <a:r>
              <a:rPr lang="en-GB" sz="2000" b="1" dirty="0">
                <a:solidFill>
                  <a:srgbClr val="FFFF00"/>
                </a:solidFill>
              </a:rPr>
              <a:t>  </a:t>
            </a:r>
          </a:p>
          <a:p>
            <a:pPr eaLnBrk="1" hangingPunct="1">
              <a:lnSpc>
                <a:spcPct val="84000"/>
              </a:lnSpc>
              <a:spcBef>
                <a:spcPct val="50000"/>
              </a:spcBef>
              <a:buFont typeface="Arial" charset="0"/>
              <a:buChar char="•"/>
            </a:pPr>
            <a:endParaRPr lang="en-GB" sz="2400" dirty="0">
              <a:solidFill>
                <a:srgbClr val="333399"/>
              </a:solidFill>
            </a:endParaRPr>
          </a:p>
        </p:txBody>
      </p:sp>
      <p:sp>
        <p:nvSpPr>
          <p:cNvPr id="13" name="Text Box 10"/>
          <p:cNvSpPr txBox="1">
            <a:spLocks noChangeArrowheads="1"/>
          </p:cNvSpPr>
          <p:nvPr/>
        </p:nvSpPr>
        <p:spPr bwMode="auto">
          <a:xfrm>
            <a:off x="992777" y="306888"/>
            <a:ext cx="7184572" cy="8925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2200">
                <a:solidFill>
                  <a:schemeClr val="tx1"/>
                </a:solidFill>
                <a:latin typeface="Arial" charset="0"/>
                <a:cs typeface="Arial" charset="0"/>
              </a:defRPr>
            </a:lvl1pPr>
            <a:lvl2pPr marL="742950" indent="-285750" eaLnBrk="0" hangingPunct="0">
              <a:defRPr sz="2200">
                <a:solidFill>
                  <a:schemeClr val="tx1"/>
                </a:solidFill>
                <a:latin typeface="Arial" charset="0"/>
                <a:cs typeface="Arial" charset="0"/>
              </a:defRPr>
            </a:lvl2pPr>
            <a:lvl3pPr marL="1143000" indent="-228600" eaLnBrk="0" hangingPunct="0">
              <a:defRPr sz="2200">
                <a:solidFill>
                  <a:schemeClr val="tx1"/>
                </a:solidFill>
                <a:latin typeface="Arial" charset="0"/>
                <a:cs typeface="Arial" charset="0"/>
              </a:defRPr>
            </a:lvl3pPr>
            <a:lvl4pPr marL="1600200" indent="-228600" eaLnBrk="0" hangingPunct="0">
              <a:defRPr sz="2200">
                <a:solidFill>
                  <a:schemeClr val="tx1"/>
                </a:solidFill>
                <a:latin typeface="Arial" charset="0"/>
                <a:cs typeface="Arial" charset="0"/>
              </a:defRPr>
            </a:lvl4pPr>
            <a:lvl5pPr marL="2057400" indent="-228600" eaLnBrk="0" hangingPunct="0">
              <a:defRPr sz="2200">
                <a:solidFill>
                  <a:schemeClr val="tx1"/>
                </a:solidFill>
                <a:latin typeface="Arial" charset="0"/>
                <a:cs typeface="Arial" charset="0"/>
              </a:defRPr>
            </a:lvl5pPr>
            <a:lvl6pPr marL="2514600" indent="-228600" eaLnBrk="0" fontAlgn="base" hangingPunct="0">
              <a:spcBef>
                <a:spcPct val="0"/>
              </a:spcBef>
              <a:spcAft>
                <a:spcPct val="0"/>
              </a:spcAft>
              <a:defRPr sz="2200">
                <a:solidFill>
                  <a:schemeClr val="tx1"/>
                </a:solidFill>
                <a:latin typeface="Arial" charset="0"/>
                <a:cs typeface="Arial" charset="0"/>
              </a:defRPr>
            </a:lvl6pPr>
            <a:lvl7pPr marL="2971800" indent="-228600" eaLnBrk="0" fontAlgn="base" hangingPunct="0">
              <a:spcBef>
                <a:spcPct val="0"/>
              </a:spcBef>
              <a:spcAft>
                <a:spcPct val="0"/>
              </a:spcAft>
              <a:defRPr sz="2200">
                <a:solidFill>
                  <a:schemeClr val="tx1"/>
                </a:solidFill>
                <a:latin typeface="Arial" charset="0"/>
                <a:cs typeface="Arial" charset="0"/>
              </a:defRPr>
            </a:lvl7pPr>
            <a:lvl8pPr marL="3429000" indent="-228600" eaLnBrk="0" fontAlgn="base" hangingPunct="0">
              <a:spcBef>
                <a:spcPct val="0"/>
              </a:spcBef>
              <a:spcAft>
                <a:spcPct val="0"/>
              </a:spcAft>
              <a:defRPr sz="2200">
                <a:solidFill>
                  <a:schemeClr val="tx1"/>
                </a:solidFill>
                <a:latin typeface="Arial" charset="0"/>
                <a:cs typeface="Arial" charset="0"/>
              </a:defRPr>
            </a:lvl8pPr>
            <a:lvl9pPr marL="3886200" indent="-228600" eaLnBrk="0" fontAlgn="base" hangingPunct="0">
              <a:spcBef>
                <a:spcPct val="0"/>
              </a:spcBef>
              <a:spcAft>
                <a:spcPct val="0"/>
              </a:spcAft>
              <a:defRPr sz="2200">
                <a:solidFill>
                  <a:schemeClr val="tx1"/>
                </a:solidFill>
                <a:latin typeface="Arial" charset="0"/>
                <a:cs typeface="Arial" charset="0"/>
              </a:defRPr>
            </a:lvl9pPr>
          </a:lstStyle>
          <a:p>
            <a:pPr eaLnBrk="1" hangingPunct="1"/>
            <a:r>
              <a:rPr lang="en-US" sz="2800" b="1" dirty="0" smtClean="0">
                <a:solidFill>
                  <a:srgbClr val="FF9900"/>
                </a:solidFill>
                <a:latin typeface="Tahoma" pitchFamily="34" charset="0"/>
              </a:rPr>
              <a:t>Attention to detail</a:t>
            </a:r>
            <a:endParaRPr lang="en-US" sz="2800" b="1" dirty="0" smtClean="0">
              <a:solidFill>
                <a:srgbClr val="FF9900"/>
              </a:solidFill>
              <a:latin typeface="Tahoma" pitchFamily="34" charset="0"/>
            </a:endParaRPr>
          </a:p>
          <a:p>
            <a:pPr eaLnBrk="1" hangingPunct="1"/>
            <a:r>
              <a:rPr lang="en-US" sz="2400" b="1" dirty="0" smtClean="0">
                <a:solidFill>
                  <a:srgbClr val="FF9900"/>
                </a:solidFill>
                <a:latin typeface="Tahoma" pitchFamily="34" charset="0"/>
              </a:rPr>
              <a:t>Accredited </a:t>
            </a:r>
            <a:r>
              <a:rPr lang="en-US" sz="2400" b="1" dirty="0" smtClean="0">
                <a:solidFill>
                  <a:srgbClr val="FF9900"/>
                </a:solidFill>
                <a:latin typeface="Tahoma" pitchFamily="34" charset="0"/>
              </a:rPr>
              <a:t>/ acceptable details</a:t>
            </a:r>
            <a:endParaRPr lang="en-GB" sz="2400" b="1" dirty="0">
              <a:solidFill>
                <a:srgbClr val="FF9900"/>
              </a:solidFill>
              <a:latin typeface="Tahoma" pitchFamily="34" charset="0"/>
            </a:endParaRPr>
          </a:p>
        </p:txBody>
      </p:sp>
      <p:pic>
        <p:nvPicPr>
          <p:cNvPr id="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6788" y="1293223"/>
            <a:ext cx="7956550" cy="45939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25331615"/>
      </p:ext>
    </p:extLst>
  </p:cSld>
  <p:clrMapOvr>
    <a:masterClrMapping/>
  </p:clrMapOvr>
  <p:transition spd="slow"/>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0">
          <a:blip r:embed="rId2">
            <a:alphaModFix amt="75000"/>
            <a:lum/>
          </a:blip>
          <a:srcRect/>
          <a:stretch>
            <a:fillRect/>
          </a:stretch>
        </a:blipFill>
        <a:effectLst/>
      </p:bgPr>
    </p:bg>
    <p:spTree>
      <p:nvGrpSpPr>
        <p:cNvPr id="1" name=""/>
        <p:cNvGrpSpPr/>
        <p:nvPr/>
      </p:nvGrpSpPr>
      <p:grpSpPr>
        <a:xfrm>
          <a:off x="0" y="0"/>
          <a:ext cx="0" cy="0"/>
          <a:chOff x="0" y="0"/>
          <a:chExt cx="0" cy="0"/>
        </a:xfrm>
      </p:grpSpPr>
      <p:sp>
        <p:nvSpPr>
          <p:cNvPr id="2" name="Rectangle 1"/>
          <p:cNvSpPr/>
          <p:nvPr/>
        </p:nvSpPr>
        <p:spPr>
          <a:xfrm>
            <a:off x="122898" y="188640"/>
            <a:ext cx="8928992" cy="400110"/>
          </a:xfrm>
          <a:prstGeom prst="rect">
            <a:avLst/>
          </a:prstGeom>
        </p:spPr>
        <p:txBody>
          <a:bodyPr wrap="square">
            <a:spAutoFit/>
          </a:bodyPr>
          <a:lstStyle/>
          <a:p>
            <a:pPr algn="ctr"/>
            <a:endParaRPr lang="en-IE" sz="2000" b="1" dirty="0">
              <a:solidFill>
                <a:prstClr val="black"/>
              </a:solidFill>
            </a:endParaRPr>
          </a:p>
        </p:txBody>
      </p:sp>
      <p:pic>
        <p:nvPicPr>
          <p:cNvPr id="6" name="Picture 7" descr="U:\Logos\EBR.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51521" y="188640"/>
            <a:ext cx="855388" cy="145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8" descr="U:\Logos\10198-EU-ERDF-Irish-CMYK.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41767" y="5877272"/>
            <a:ext cx="2656365" cy="866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6"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203848" y="726924"/>
            <a:ext cx="4948783" cy="9499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3535226" y="6462232"/>
            <a:ext cx="5599610" cy="307777"/>
          </a:xfrm>
          <a:prstGeom prst="rect">
            <a:avLst/>
          </a:prstGeom>
          <a:noFill/>
        </p:spPr>
        <p:txBody>
          <a:bodyPr wrap="none" rtlCol="0">
            <a:spAutoFit/>
          </a:bodyPr>
          <a:lstStyle/>
          <a:p>
            <a:r>
              <a:rPr lang="en-GB" sz="1400" b="1" dirty="0" smtClean="0">
                <a:solidFill>
                  <a:schemeClr val="bg1"/>
                </a:solidFill>
              </a:rPr>
              <a:t>This project is part funded by the EU INTERREG IV Programme.</a:t>
            </a:r>
            <a:endParaRPr lang="en-GB" sz="1400" b="1" dirty="0">
              <a:solidFill>
                <a:schemeClr val="bg1"/>
              </a:solidFill>
            </a:endParaRPr>
          </a:p>
        </p:txBody>
      </p:sp>
    </p:spTree>
    <p:extLst>
      <p:ext uri="{BB962C8B-B14F-4D97-AF65-F5344CB8AC3E}">
        <p14:creationId xmlns:p14="http://schemas.microsoft.com/office/powerpoint/2010/main" val="156475442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95936" y="260648"/>
            <a:ext cx="4949825" cy="944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 name="Picture 7" descr="U:\Logos\EBR.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51521" y="188640"/>
            <a:ext cx="855388" cy="145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Rectangle 3"/>
          <p:cNvSpPr txBox="1">
            <a:spLocks noChangeArrowheads="1"/>
          </p:cNvSpPr>
          <p:nvPr/>
        </p:nvSpPr>
        <p:spPr bwMode="auto">
          <a:xfrm>
            <a:off x="1331640" y="1296169"/>
            <a:ext cx="4483198" cy="504056"/>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1" fontAlgn="base" hangingPunct="1">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90000"/>
              </a:lnSpc>
              <a:buNone/>
            </a:pPr>
            <a:r>
              <a:rPr lang="en-US" sz="2200" b="1" dirty="0" smtClean="0">
                <a:solidFill>
                  <a:srgbClr val="336600"/>
                </a:solidFill>
                <a:latin typeface="Century Gothic" pitchFamily="34" charset="0"/>
              </a:rPr>
              <a:t>Detailed Energy Audits</a:t>
            </a:r>
            <a:endParaRPr lang="en-US" sz="2000" dirty="0" smtClean="0">
              <a:solidFill>
                <a:schemeClr val="bg1"/>
              </a:solidFill>
            </a:endParaRPr>
          </a:p>
        </p:txBody>
      </p:sp>
      <p:pic>
        <p:nvPicPr>
          <p:cNvPr id="14"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71599" y="2111211"/>
            <a:ext cx="2601639" cy="3468851"/>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5"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493542" y="1988840"/>
            <a:ext cx="3600450" cy="1800225"/>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3074" name="Picture 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770438" y="4005064"/>
            <a:ext cx="3060700" cy="17922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6218543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95936" y="260648"/>
            <a:ext cx="4949825" cy="944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 name="Picture 7" descr="U:\Logos\EBR.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51521" y="188640"/>
            <a:ext cx="855388" cy="145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Rectangle 3"/>
          <p:cNvSpPr txBox="1">
            <a:spLocks noChangeArrowheads="1"/>
          </p:cNvSpPr>
          <p:nvPr/>
        </p:nvSpPr>
        <p:spPr bwMode="auto">
          <a:xfrm>
            <a:off x="1331640" y="1395887"/>
            <a:ext cx="4483198" cy="504056"/>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1" fontAlgn="base" hangingPunct="1">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90000"/>
              </a:lnSpc>
              <a:buNone/>
            </a:pPr>
            <a:r>
              <a:rPr lang="en-US" sz="2200" b="1" dirty="0" smtClean="0">
                <a:solidFill>
                  <a:srgbClr val="336600"/>
                </a:solidFill>
                <a:latin typeface="Century Gothic" pitchFamily="34" charset="0"/>
              </a:rPr>
              <a:t>Air pressure testing</a:t>
            </a:r>
            <a:endParaRPr lang="en-US" sz="2000" dirty="0" smtClean="0">
              <a:solidFill>
                <a:schemeClr val="bg1"/>
              </a:solidFill>
            </a:endParaRPr>
          </a:p>
        </p:txBody>
      </p:sp>
      <p:pic>
        <p:nvPicPr>
          <p:cNvPr id="4098"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580112" y="2492896"/>
            <a:ext cx="2880320" cy="29120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9"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99592" y="2492896"/>
            <a:ext cx="3942660" cy="29120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9415741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95936" y="260648"/>
            <a:ext cx="4949825" cy="944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 name="Picture 7" descr="U:\Logos\EBR.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51521" y="188640"/>
            <a:ext cx="855388" cy="145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Rectangle 3"/>
          <p:cNvSpPr txBox="1">
            <a:spLocks noChangeArrowheads="1"/>
          </p:cNvSpPr>
          <p:nvPr/>
        </p:nvSpPr>
        <p:spPr bwMode="auto">
          <a:xfrm>
            <a:off x="1432098" y="1395887"/>
            <a:ext cx="4483198" cy="504056"/>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1" fontAlgn="base" hangingPunct="1">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90000"/>
              </a:lnSpc>
              <a:buNone/>
            </a:pPr>
            <a:r>
              <a:rPr lang="en-US" sz="2200" b="1" dirty="0" smtClean="0">
                <a:solidFill>
                  <a:srgbClr val="336600"/>
                </a:solidFill>
                <a:latin typeface="Century Gothic" pitchFamily="34" charset="0"/>
              </a:rPr>
              <a:t>Communication </a:t>
            </a:r>
            <a:endParaRPr lang="en-US" sz="2000" dirty="0" smtClean="0">
              <a:solidFill>
                <a:schemeClr val="bg1"/>
              </a:solidFill>
            </a:endParaRPr>
          </a:p>
        </p:txBody>
      </p:sp>
      <p:pic>
        <p:nvPicPr>
          <p:cNvPr id="8"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59327" y="2348880"/>
            <a:ext cx="4211960" cy="3362531"/>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9" name="Picture 8" descr="images"/>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249351" y="1933115"/>
            <a:ext cx="1440160" cy="13158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1"/>
          <p:cNvSpPr/>
          <p:nvPr/>
        </p:nvSpPr>
        <p:spPr>
          <a:xfrm>
            <a:off x="5915296" y="3249004"/>
            <a:ext cx="2108269" cy="369332"/>
          </a:xfrm>
          <a:prstGeom prst="rect">
            <a:avLst/>
          </a:prstGeom>
        </p:spPr>
        <p:txBody>
          <a:bodyPr wrap="none">
            <a:spAutoFit/>
          </a:bodyPr>
          <a:lstStyle/>
          <a:p>
            <a:r>
              <a:rPr lang="en-GB" b="1" dirty="0">
                <a:solidFill>
                  <a:srgbClr val="00B0F0"/>
                </a:solidFill>
                <a:latin typeface="Century Gothic" pitchFamily="34" charset="0"/>
              </a:rPr>
              <a:t>@</a:t>
            </a:r>
            <a:r>
              <a:rPr lang="en-GB" b="1" dirty="0" err="1">
                <a:solidFill>
                  <a:srgbClr val="00B0F0"/>
                </a:solidFill>
                <a:latin typeface="Century Gothic" pitchFamily="34" charset="0"/>
              </a:rPr>
              <a:t>sustainandbuild</a:t>
            </a:r>
            <a:endParaRPr lang="en-GB" dirty="0">
              <a:solidFill>
                <a:srgbClr val="00B0F0"/>
              </a:solidFill>
            </a:endParaRPr>
          </a:p>
        </p:txBody>
      </p:sp>
      <p:pic>
        <p:nvPicPr>
          <p:cNvPr id="5122" name="Picture 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374249" y="4599687"/>
            <a:ext cx="3190364" cy="10552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737327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51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0">
          <a:blip r:embed="rId2">
            <a:alphaModFix amt="75000"/>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p:nvSpPr>
        <p:spPr>
          <a:xfrm>
            <a:off x="107504" y="692696"/>
            <a:ext cx="8928992" cy="523220"/>
          </a:xfrm>
          <a:prstGeom prst="rect">
            <a:avLst/>
          </a:prstGeom>
        </p:spPr>
        <p:txBody>
          <a:bodyPr wrap="square">
            <a:spAutoFit/>
          </a:bodyPr>
          <a:lstStyle/>
          <a:p>
            <a:pPr algn="ctr"/>
            <a:r>
              <a:rPr lang="en-IE" sz="2800" b="1" dirty="0" smtClean="0">
                <a:solidFill>
                  <a:srgbClr val="9BBB59">
                    <a:lumMod val="75000"/>
                  </a:srgbClr>
                </a:solidFill>
              </a:rPr>
              <a:t>Addressing Climate Change</a:t>
            </a:r>
            <a:endParaRPr lang="en-IE" sz="2000" b="1" dirty="0" smtClean="0">
              <a:solidFill>
                <a:srgbClr val="9BBB59">
                  <a:lumMod val="75000"/>
                </a:srgbClr>
              </a:solidFill>
            </a:endParaRPr>
          </a:p>
        </p:txBody>
      </p:sp>
      <p:sp>
        <p:nvSpPr>
          <p:cNvPr id="2" name="TextBox 1"/>
          <p:cNvSpPr txBox="1"/>
          <p:nvPr/>
        </p:nvSpPr>
        <p:spPr>
          <a:xfrm>
            <a:off x="128765" y="5827027"/>
            <a:ext cx="3960440" cy="923330"/>
          </a:xfrm>
          <a:prstGeom prst="rect">
            <a:avLst/>
          </a:prstGeom>
          <a:noFill/>
        </p:spPr>
        <p:txBody>
          <a:bodyPr wrap="square" rtlCol="0">
            <a:spAutoFit/>
          </a:bodyPr>
          <a:lstStyle/>
          <a:p>
            <a:r>
              <a:rPr lang="en-GB" b="1" dirty="0" smtClean="0">
                <a:solidFill>
                  <a:prstClr val="white"/>
                </a:solidFill>
              </a:rPr>
              <a:t>Joseph Birt</a:t>
            </a:r>
            <a:r>
              <a:rPr lang="en-GB" dirty="0" smtClean="0">
                <a:solidFill>
                  <a:prstClr val="white"/>
                </a:solidFill>
              </a:rPr>
              <a:t/>
            </a:r>
            <a:br>
              <a:rPr lang="en-GB" dirty="0" smtClean="0">
                <a:solidFill>
                  <a:prstClr val="white"/>
                </a:solidFill>
              </a:rPr>
            </a:br>
            <a:r>
              <a:rPr lang="en-GB" dirty="0" smtClean="0">
                <a:solidFill>
                  <a:prstClr val="white"/>
                </a:solidFill>
                <a:latin typeface="Arial Narrow" pitchFamily="34" charset="0"/>
              </a:rPr>
              <a:t>Specialist Support Officer – Building Control</a:t>
            </a:r>
            <a:endParaRPr lang="en-GB" dirty="0" smtClean="0">
              <a:solidFill>
                <a:prstClr val="white"/>
              </a:solidFill>
              <a:latin typeface="Arial Narrow" pitchFamily="34" charset="0"/>
            </a:endParaRPr>
          </a:p>
          <a:p>
            <a:r>
              <a:rPr lang="en-GB" dirty="0">
                <a:solidFill>
                  <a:srgbClr val="0070C0"/>
                </a:solidFill>
              </a:rPr>
              <a:t>j</a:t>
            </a:r>
            <a:r>
              <a:rPr lang="en-GB" dirty="0" smtClean="0">
                <a:solidFill>
                  <a:srgbClr val="0070C0"/>
                </a:solidFill>
              </a:rPr>
              <a:t>oseph.birt@downdc.gov.uk</a:t>
            </a:r>
            <a:endParaRPr lang="en-GB" dirty="0">
              <a:solidFill>
                <a:srgbClr val="0070C0"/>
              </a:solidFill>
            </a:endParaRPr>
          </a:p>
        </p:txBody>
      </p:sp>
    </p:spTree>
    <p:extLst>
      <p:ext uri="{BB962C8B-B14F-4D97-AF65-F5344CB8AC3E}">
        <p14:creationId xmlns:p14="http://schemas.microsoft.com/office/powerpoint/2010/main" val="81988737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95936" y="260648"/>
            <a:ext cx="4949825" cy="944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 name="Picture 7" descr="U:\Logos\EBR.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51521" y="188640"/>
            <a:ext cx="855388" cy="145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Rectangle 3"/>
          <p:cNvSpPr txBox="1">
            <a:spLocks noChangeArrowheads="1"/>
          </p:cNvSpPr>
          <p:nvPr/>
        </p:nvSpPr>
        <p:spPr bwMode="auto">
          <a:xfrm>
            <a:off x="1475656" y="1263617"/>
            <a:ext cx="4483198" cy="504056"/>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1" fontAlgn="base" hangingPunct="1">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90000"/>
              </a:lnSpc>
              <a:buFont typeface="Arial" charset="0"/>
              <a:buNone/>
            </a:pPr>
            <a:r>
              <a:rPr lang="en-US" sz="2200" b="1" dirty="0" smtClean="0">
                <a:solidFill>
                  <a:srgbClr val="336600"/>
                </a:solidFill>
                <a:latin typeface="Century Gothic" pitchFamily="34" charset="0"/>
              </a:rPr>
              <a:t>Exemplars</a:t>
            </a:r>
            <a:endParaRPr lang="en-US" sz="2000" dirty="0" smtClean="0">
              <a:solidFill>
                <a:prstClr val="white"/>
              </a:solidFill>
            </a:endParaRPr>
          </a:p>
        </p:txBody>
      </p:sp>
      <p:pic>
        <p:nvPicPr>
          <p:cNvPr id="8194"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475656" y="1916832"/>
            <a:ext cx="5937250" cy="5041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AutoShape 6"/>
          <p:cNvSpPr>
            <a:spLocks noChangeArrowheads="1"/>
          </p:cNvSpPr>
          <p:nvPr/>
        </p:nvSpPr>
        <p:spPr bwMode="auto">
          <a:xfrm>
            <a:off x="5868144" y="3212976"/>
            <a:ext cx="266627" cy="257309"/>
          </a:xfrm>
          <a:prstGeom prst="sun">
            <a:avLst>
              <a:gd name="adj" fmla="val 25000"/>
            </a:avLst>
          </a:prstGeom>
          <a:solidFill>
            <a:srgbClr val="FFFF00"/>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GB"/>
          </a:p>
        </p:txBody>
      </p:sp>
      <p:sp>
        <p:nvSpPr>
          <p:cNvPr id="11" name="AutoShape 6"/>
          <p:cNvSpPr>
            <a:spLocks noChangeArrowheads="1"/>
          </p:cNvSpPr>
          <p:nvPr/>
        </p:nvSpPr>
        <p:spPr bwMode="auto">
          <a:xfrm>
            <a:off x="5987046" y="2060848"/>
            <a:ext cx="255115" cy="216024"/>
          </a:xfrm>
          <a:prstGeom prst="sun">
            <a:avLst>
              <a:gd name="adj" fmla="val 25000"/>
            </a:avLst>
          </a:prstGeom>
          <a:solidFill>
            <a:srgbClr val="FFFF00"/>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GB"/>
          </a:p>
        </p:txBody>
      </p:sp>
      <p:sp>
        <p:nvSpPr>
          <p:cNvPr id="13" name="AutoShape 6"/>
          <p:cNvSpPr>
            <a:spLocks noChangeArrowheads="1"/>
          </p:cNvSpPr>
          <p:nvPr/>
        </p:nvSpPr>
        <p:spPr bwMode="auto">
          <a:xfrm>
            <a:off x="2987824" y="3470285"/>
            <a:ext cx="288032" cy="246747"/>
          </a:xfrm>
          <a:prstGeom prst="sun">
            <a:avLst>
              <a:gd name="adj" fmla="val 25000"/>
            </a:avLst>
          </a:prstGeom>
          <a:solidFill>
            <a:srgbClr val="FFFF00"/>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GB"/>
          </a:p>
        </p:txBody>
      </p:sp>
      <p:sp>
        <p:nvSpPr>
          <p:cNvPr id="14" name="AutoShape 6"/>
          <p:cNvSpPr>
            <a:spLocks noChangeArrowheads="1"/>
          </p:cNvSpPr>
          <p:nvPr/>
        </p:nvSpPr>
        <p:spPr bwMode="auto">
          <a:xfrm>
            <a:off x="3779912" y="2996953"/>
            <a:ext cx="216024" cy="216024"/>
          </a:xfrm>
          <a:prstGeom prst="sun">
            <a:avLst>
              <a:gd name="adj" fmla="val 25000"/>
            </a:avLst>
          </a:prstGeom>
          <a:solidFill>
            <a:srgbClr val="FFFF00"/>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GB"/>
          </a:p>
        </p:txBody>
      </p:sp>
      <p:sp>
        <p:nvSpPr>
          <p:cNvPr id="15" name="AutoShape 6"/>
          <p:cNvSpPr>
            <a:spLocks noChangeArrowheads="1"/>
          </p:cNvSpPr>
          <p:nvPr/>
        </p:nvSpPr>
        <p:spPr bwMode="auto">
          <a:xfrm>
            <a:off x="4217093" y="3470285"/>
            <a:ext cx="227188" cy="246747"/>
          </a:xfrm>
          <a:prstGeom prst="sun">
            <a:avLst>
              <a:gd name="adj" fmla="val 25000"/>
            </a:avLst>
          </a:prstGeom>
          <a:solidFill>
            <a:srgbClr val="FFFF00"/>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GB"/>
          </a:p>
        </p:txBody>
      </p:sp>
      <p:sp>
        <p:nvSpPr>
          <p:cNvPr id="16" name="AutoShape 6"/>
          <p:cNvSpPr>
            <a:spLocks noChangeArrowheads="1"/>
          </p:cNvSpPr>
          <p:nvPr/>
        </p:nvSpPr>
        <p:spPr bwMode="auto">
          <a:xfrm>
            <a:off x="3726854" y="5085184"/>
            <a:ext cx="269082" cy="216024"/>
          </a:xfrm>
          <a:prstGeom prst="sun">
            <a:avLst>
              <a:gd name="adj" fmla="val 25000"/>
            </a:avLst>
          </a:prstGeom>
          <a:solidFill>
            <a:srgbClr val="FFFF00"/>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GB"/>
          </a:p>
        </p:txBody>
      </p:sp>
      <p:sp>
        <p:nvSpPr>
          <p:cNvPr id="17" name="AutoShape 6"/>
          <p:cNvSpPr>
            <a:spLocks noChangeArrowheads="1"/>
          </p:cNvSpPr>
          <p:nvPr/>
        </p:nvSpPr>
        <p:spPr bwMode="auto">
          <a:xfrm>
            <a:off x="3563888" y="5176079"/>
            <a:ext cx="243061" cy="197137"/>
          </a:xfrm>
          <a:prstGeom prst="sun">
            <a:avLst>
              <a:gd name="adj" fmla="val 25000"/>
            </a:avLst>
          </a:prstGeom>
          <a:solidFill>
            <a:srgbClr val="FFFF00"/>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GB"/>
          </a:p>
        </p:txBody>
      </p:sp>
      <p:sp>
        <p:nvSpPr>
          <p:cNvPr id="18" name="AutoShape 6"/>
          <p:cNvSpPr>
            <a:spLocks noChangeArrowheads="1"/>
          </p:cNvSpPr>
          <p:nvPr/>
        </p:nvSpPr>
        <p:spPr bwMode="auto">
          <a:xfrm>
            <a:off x="1979712" y="3933056"/>
            <a:ext cx="251396" cy="216024"/>
          </a:xfrm>
          <a:prstGeom prst="sun">
            <a:avLst>
              <a:gd name="adj" fmla="val 25000"/>
            </a:avLst>
          </a:prstGeom>
          <a:solidFill>
            <a:srgbClr val="FFFF00"/>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GB"/>
          </a:p>
        </p:txBody>
      </p:sp>
      <p:sp>
        <p:nvSpPr>
          <p:cNvPr id="19" name="AutoShape 6"/>
          <p:cNvSpPr>
            <a:spLocks noChangeArrowheads="1"/>
          </p:cNvSpPr>
          <p:nvPr/>
        </p:nvSpPr>
        <p:spPr bwMode="auto">
          <a:xfrm>
            <a:off x="2898130" y="6615231"/>
            <a:ext cx="179388" cy="179387"/>
          </a:xfrm>
          <a:prstGeom prst="sun">
            <a:avLst>
              <a:gd name="adj" fmla="val 25000"/>
            </a:avLst>
          </a:prstGeom>
          <a:solidFill>
            <a:srgbClr val="FFFF00"/>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GB"/>
          </a:p>
        </p:txBody>
      </p:sp>
    </p:spTree>
    <p:extLst>
      <p:ext uri="{BB962C8B-B14F-4D97-AF65-F5344CB8AC3E}">
        <p14:creationId xmlns:p14="http://schemas.microsoft.com/office/powerpoint/2010/main" val="27001213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500"/>
                                        <p:tgtEl>
                                          <p:spTgt spid="14"/>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fade">
                                      <p:cBhvr>
                                        <p:cTn id="27" dur="500"/>
                                        <p:tgtEl>
                                          <p:spTgt spid="16"/>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fade">
                                      <p:cBhvr>
                                        <p:cTn id="32" dur="500"/>
                                        <p:tgtEl>
                                          <p:spTgt spid="17"/>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fade">
                                      <p:cBhvr>
                                        <p:cTn id="37" dur="500"/>
                                        <p:tgtEl>
                                          <p:spTgt spid="19"/>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fade">
                                      <p:cBhvr>
                                        <p:cTn id="42" dur="500"/>
                                        <p:tgtEl>
                                          <p:spTgt spid="18"/>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fade">
                                      <p:cBhvr>
                                        <p:cTn id="4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1" grpId="0" animBg="1"/>
      <p:bldP spid="13" grpId="0" animBg="1"/>
      <p:bldP spid="14" grpId="0" animBg="1"/>
      <p:bldP spid="15" grpId="0" animBg="1"/>
      <p:bldP spid="16" grpId="0" animBg="1"/>
      <p:bldP spid="17" grpId="0" animBg="1"/>
      <p:bldP spid="18" grpId="0" animBg="1"/>
      <p:bldP spid="19"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95936" y="260648"/>
            <a:ext cx="4949825" cy="944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 name="Picture 7" descr="U:\Logos\EBR.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51521" y="188640"/>
            <a:ext cx="855388" cy="145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3"/>
          <p:cNvSpPr txBox="1">
            <a:spLocks noChangeArrowheads="1"/>
          </p:cNvSpPr>
          <p:nvPr/>
        </p:nvSpPr>
        <p:spPr bwMode="auto">
          <a:xfrm>
            <a:off x="1329693" y="1395887"/>
            <a:ext cx="7633360" cy="504056"/>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1" fontAlgn="base" hangingPunct="1">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90000"/>
              </a:lnSpc>
              <a:buFont typeface="Arial" charset="0"/>
              <a:buNone/>
            </a:pPr>
            <a:r>
              <a:rPr lang="en-US" sz="2000" b="1" dirty="0" smtClean="0">
                <a:solidFill>
                  <a:srgbClr val="CC9900"/>
                </a:solidFill>
                <a:latin typeface="Century Gothic" pitchFamily="34" charset="0"/>
              </a:rPr>
              <a:t>Project Progress:</a:t>
            </a:r>
            <a:endParaRPr lang="en-US" sz="2000" b="1" dirty="0" smtClean="0">
              <a:solidFill>
                <a:srgbClr val="336600"/>
              </a:solidFill>
              <a:latin typeface="Century Gothic" pitchFamily="34" charset="0"/>
            </a:endParaRPr>
          </a:p>
          <a:p>
            <a:pPr marL="0" indent="0">
              <a:lnSpc>
                <a:spcPct val="90000"/>
              </a:lnSpc>
              <a:buFont typeface="Arial" charset="0"/>
              <a:buNone/>
            </a:pPr>
            <a:endParaRPr lang="en-US" sz="2200" dirty="0" smtClean="0">
              <a:solidFill>
                <a:srgbClr val="336600"/>
              </a:solidFill>
              <a:latin typeface="Century Gothic" pitchFamily="34" charset="0"/>
            </a:endParaRPr>
          </a:p>
          <a:p>
            <a:pPr>
              <a:lnSpc>
                <a:spcPct val="90000"/>
              </a:lnSpc>
              <a:buFontTx/>
              <a:buNone/>
            </a:pPr>
            <a:endParaRPr lang="en-US" sz="2000" dirty="0" smtClean="0">
              <a:solidFill>
                <a:prstClr val="white"/>
              </a:solidFill>
            </a:endParaRPr>
          </a:p>
        </p:txBody>
      </p:sp>
      <p:sp>
        <p:nvSpPr>
          <p:cNvPr id="12" name="Rectangle 3"/>
          <p:cNvSpPr txBox="1">
            <a:spLocks noChangeArrowheads="1"/>
          </p:cNvSpPr>
          <p:nvPr/>
        </p:nvSpPr>
        <p:spPr bwMode="auto">
          <a:xfrm>
            <a:off x="251521" y="2132856"/>
            <a:ext cx="4483198" cy="504056"/>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1" fontAlgn="base" hangingPunct="1">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90000"/>
              </a:lnSpc>
              <a:buFont typeface="Arial" charset="0"/>
              <a:buNone/>
            </a:pPr>
            <a:r>
              <a:rPr lang="en-US" sz="2200" b="1" dirty="0" smtClean="0">
                <a:solidFill>
                  <a:srgbClr val="336600"/>
                </a:solidFill>
                <a:latin typeface="Century Gothic" pitchFamily="34" charset="0"/>
              </a:rPr>
              <a:t>Statutory approvals</a:t>
            </a:r>
            <a:endParaRPr lang="en-US" sz="2000" dirty="0" smtClean="0">
              <a:solidFill>
                <a:prstClr val="white"/>
              </a:solidFill>
            </a:endParaRPr>
          </a:p>
        </p:txBody>
      </p:sp>
      <p:graphicFrame>
        <p:nvGraphicFramePr>
          <p:cNvPr id="2" name="Table 1"/>
          <p:cNvGraphicFramePr>
            <a:graphicFrameLocks noGrp="1"/>
          </p:cNvGraphicFramePr>
          <p:nvPr>
            <p:extLst>
              <p:ext uri="{D42A27DB-BD31-4B8C-83A1-F6EECF244321}">
                <p14:modId xmlns:p14="http://schemas.microsoft.com/office/powerpoint/2010/main" val="2407945228"/>
              </p:ext>
            </p:extLst>
          </p:nvPr>
        </p:nvGraphicFramePr>
        <p:xfrm>
          <a:off x="482601" y="2733516"/>
          <a:ext cx="8178798" cy="2259330"/>
        </p:xfrm>
        <a:graphic>
          <a:graphicData uri="http://schemas.openxmlformats.org/drawingml/2006/table">
            <a:tbl>
              <a:tblPr/>
              <a:tblGrid>
                <a:gridCol w="66597"/>
                <a:gridCol w="2270656"/>
                <a:gridCol w="76111"/>
                <a:gridCol w="2131118"/>
                <a:gridCol w="76111"/>
                <a:gridCol w="532780"/>
                <a:gridCol w="76111"/>
                <a:gridCol w="1408060"/>
                <a:gridCol w="66597"/>
                <a:gridCol w="1408060"/>
                <a:gridCol w="66597"/>
              </a:tblGrid>
              <a:tr h="57150">
                <a:tc>
                  <a:txBody>
                    <a:bodyPr/>
                    <a:lstStyle/>
                    <a:p>
                      <a:pPr algn="l" fontAlgn="b"/>
                      <a:r>
                        <a:rPr lang="en-GB" sz="1100" b="0" i="0" u="none" strike="noStrike" dirty="0">
                          <a:solidFill>
                            <a:srgbClr val="99FF66"/>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9FFCC"/>
                    </a:solidFill>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9FFCC"/>
                    </a:solidFill>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9FFCC"/>
                    </a:solidFill>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9FFCC"/>
                    </a:solidFill>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9FFCC"/>
                    </a:solidFill>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9FFCC"/>
                    </a:solidFill>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9FFCC"/>
                    </a:solidFill>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9FFCC"/>
                    </a:solidFill>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9FFCC"/>
                    </a:solidFill>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9FFCC"/>
                    </a:solidFill>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9FFCC"/>
                    </a:solidFill>
                  </a:tcPr>
                </a:tc>
              </a:tr>
              <a:tr h="190500">
                <a:tc>
                  <a:txBody>
                    <a:bodyPr/>
                    <a:lstStyle/>
                    <a:p>
                      <a:pPr algn="l" fontAlgn="b"/>
                      <a:r>
                        <a:rPr lang="en-GB" sz="1100" b="0" i="0" u="none" strike="noStrike">
                          <a:solidFill>
                            <a:srgbClr val="99FF66"/>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9FFCC"/>
                    </a:solidFill>
                  </a:tcPr>
                </a:tc>
                <a:tc>
                  <a:txBody>
                    <a:bodyPr/>
                    <a:lstStyle/>
                    <a:p>
                      <a:pPr algn="l" fontAlgn="b"/>
                      <a:r>
                        <a:rPr lang="en-GB" sz="1100" b="1" i="0" u="none" strike="noStrike">
                          <a:solidFill>
                            <a:srgbClr val="000000"/>
                          </a:solidFill>
                          <a:effectLst/>
                          <a:latin typeface="Calibri"/>
                        </a:rPr>
                        <a:t>EXEMPLAR</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9FFCC"/>
                    </a:solidFill>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9FFCC"/>
                    </a:solidFill>
                  </a:tcPr>
                </a:tc>
                <a:tc>
                  <a:txBody>
                    <a:bodyPr/>
                    <a:lstStyle/>
                    <a:p>
                      <a:pPr algn="ctr" fontAlgn="b"/>
                      <a:r>
                        <a:rPr lang="en-GB" sz="1100" b="1" i="0" u="none" strike="noStrike">
                          <a:solidFill>
                            <a:srgbClr val="000000"/>
                          </a:solidFill>
                          <a:effectLst/>
                          <a:latin typeface="Calibri"/>
                        </a:rPr>
                        <a:t>Building Control</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99"/>
                    </a:solidFill>
                  </a:tcPr>
                </a:tc>
                <a:tc>
                  <a:txBody>
                    <a:bodyPr/>
                    <a:lstStyle/>
                    <a:p>
                      <a:pPr algn="ctr" fontAlgn="b"/>
                      <a:r>
                        <a:rPr lang="en-GB" sz="1100" b="1"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9FFCC"/>
                    </a:solidFill>
                  </a:tcPr>
                </a:tc>
                <a:tc>
                  <a:txBody>
                    <a:bodyPr/>
                    <a:lstStyle/>
                    <a:p>
                      <a:pPr algn="ctr" fontAlgn="b"/>
                      <a:r>
                        <a:rPr lang="en-GB" sz="1100" b="1" i="0" u="none" strike="noStrike">
                          <a:solidFill>
                            <a:srgbClr val="000000"/>
                          </a:solidFill>
                          <a:effectLst/>
                          <a:latin typeface="Calibri"/>
                        </a:rPr>
                        <a:t>NIEA</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99"/>
                    </a:solidFill>
                  </a:tcPr>
                </a:tc>
                <a:tc>
                  <a:txBody>
                    <a:bodyPr/>
                    <a:lstStyle/>
                    <a:p>
                      <a:pPr algn="ctr" fontAlgn="b"/>
                      <a:r>
                        <a:rPr lang="en-GB" sz="1100" b="1"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9FFCC"/>
                    </a:solidFill>
                  </a:tcPr>
                </a:tc>
                <a:tc>
                  <a:txBody>
                    <a:bodyPr/>
                    <a:lstStyle/>
                    <a:p>
                      <a:pPr algn="ctr" fontAlgn="b"/>
                      <a:r>
                        <a:rPr lang="en-GB" sz="1100" b="1" i="0" u="none" strike="noStrike">
                          <a:solidFill>
                            <a:srgbClr val="000000"/>
                          </a:solidFill>
                          <a:effectLst/>
                          <a:latin typeface="Calibri"/>
                        </a:rPr>
                        <a:t>Planning</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99"/>
                    </a:solidFill>
                  </a:tcPr>
                </a:tc>
                <a:tc>
                  <a:txBody>
                    <a:bodyPr/>
                    <a:lstStyle/>
                    <a:p>
                      <a:pPr algn="ctr" fontAlgn="b"/>
                      <a:r>
                        <a:rPr lang="en-GB" sz="1100" b="1"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9FFCC"/>
                    </a:solidFill>
                  </a:tcPr>
                </a:tc>
                <a:tc>
                  <a:txBody>
                    <a:bodyPr/>
                    <a:lstStyle/>
                    <a:p>
                      <a:pPr algn="ctr" fontAlgn="b"/>
                      <a:r>
                        <a:rPr lang="en-GB" sz="1100" b="1" i="0" u="none" strike="noStrike">
                          <a:solidFill>
                            <a:srgbClr val="000000"/>
                          </a:solidFill>
                          <a:effectLst/>
                          <a:latin typeface="Calibri"/>
                        </a:rPr>
                        <a:t>Part VIII</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99"/>
                    </a:solidFill>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9FFCC"/>
                    </a:solidFill>
                  </a:tcPr>
                </a:tc>
              </a:tr>
              <a:tr h="190500">
                <a:tc>
                  <a:txBody>
                    <a:bodyPr/>
                    <a:lstStyle/>
                    <a:p>
                      <a:pPr algn="l" fontAlgn="b"/>
                      <a:r>
                        <a:rPr lang="en-GB" sz="1100" b="0" i="0" u="none" strike="noStrike">
                          <a:solidFill>
                            <a:srgbClr val="99FF66"/>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9FFCC"/>
                    </a:solidFill>
                  </a:tcPr>
                </a:tc>
                <a:tc>
                  <a:txBody>
                    <a:bodyPr/>
                    <a:lstStyle/>
                    <a:p>
                      <a:pPr algn="l" fontAlgn="b"/>
                      <a:r>
                        <a:rPr lang="en-GB" sz="1100" b="1" i="0" u="none" strike="noStrike" dirty="0">
                          <a:solidFill>
                            <a:srgbClr val="000000"/>
                          </a:solidFill>
                          <a:effectLst/>
                          <a:latin typeface="Calibri"/>
                        </a:rPr>
                        <a:t>Armagh</a:t>
                      </a:r>
                      <a:r>
                        <a:rPr lang="en-GB" sz="1100" b="0" i="0" u="none" strike="noStrike" dirty="0">
                          <a:solidFill>
                            <a:srgbClr val="000000"/>
                          </a:solidFill>
                          <a:effectLst/>
                          <a:latin typeface="Calibri"/>
                        </a:rPr>
                        <a:t> - Palace Offices</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9FFCC"/>
                    </a:solidFill>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9FFCC"/>
                    </a:solidFill>
                  </a:tcPr>
                </a:tc>
                <a:tc>
                  <a:txBody>
                    <a:bodyPr/>
                    <a:lstStyle/>
                    <a:p>
                      <a:pPr algn="ctr" fontAlgn="b"/>
                      <a:r>
                        <a:rPr lang="en-GB" sz="1100" b="0" i="0" u="none" strike="noStrike">
                          <a:solidFill>
                            <a:srgbClr val="000000"/>
                          </a:solidFill>
                          <a:effectLst/>
                          <a:latin typeface="Calibri"/>
                        </a:rPr>
                        <a:t>Application Submitted</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000"/>
                    </a:solidFill>
                  </a:tcPr>
                </a:tc>
                <a:tc>
                  <a:txBody>
                    <a:bodyPr/>
                    <a:lstStyle/>
                    <a:p>
                      <a:pPr algn="ctr"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9FFCC"/>
                    </a:solidFill>
                  </a:tcPr>
                </a:tc>
                <a:tc gridSpan="3">
                  <a:txBody>
                    <a:bodyPr/>
                    <a:lstStyle/>
                    <a:p>
                      <a:pPr algn="ctr" fontAlgn="b"/>
                      <a:r>
                        <a:rPr lang="en-GB" sz="1100" b="0" i="0" u="none" strike="noStrike">
                          <a:solidFill>
                            <a:srgbClr val="000000"/>
                          </a:solidFill>
                          <a:effectLst/>
                          <a:latin typeface="Calibri"/>
                        </a:rPr>
                        <a:t>Application Submitted</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000"/>
                    </a:solidFill>
                  </a:tcPr>
                </a:tc>
                <a:tc hMerge="1">
                  <a:txBody>
                    <a:bodyPr/>
                    <a:lstStyle/>
                    <a:p>
                      <a:endParaRPr lang="en-GB"/>
                    </a:p>
                  </a:txBody>
                  <a:tcPr/>
                </a:tc>
                <a:tc hMerge="1">
                  <a:txBody>
                    <a:bodyPr/>
                    <a:lstStyle/>
                    <a:p>
                      <a:endParaRPr lang="en-GB"/>
                    </a:p>
                  </a:txBody>
                  <a:tcPr/>
                </a:tc>
                <a:tc>
                  <a:txBody>
                    <a:bodyPr/>
                    <a:lstStyle/>
                    <a:p>
                      <a:pPr algn="ctr"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9FFCC"/>
                    </a:solidFill>
                  </a:tcPr>
                </a:tc>
                <a:tc>
                  <a:txBody>
                    <a:bodyPr/>
                    <a:lstStyle/>
                    <a:p>
                      <a:pPr algn="ctr" fontAlgn="b"/>
                      <a:r>
                        <a:rPr lang="en-GB" sz="1100" b="0" i="0" u="none" strike="noStrike">
                          <a:solidFill>
                            <a:srgbClr val="000000"/>
                          </a:solidFill>
                          <a:effectLst/>
                          <a:latin typeface="Calibri"/>
                        </a:rPr>
                        <a:t>N/A</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9FFCC"/>
                    </a:solidFill>
                  </a:tcPr>
                </a:tc>
              </a:tr>
              <a:tr h="190500">
                <a:tc>
                  <a:txBody>
                    <a:bodyPr/>
                    <a:lstStyle/>
                    <a:p>
                      <a:pPr algn="l" fontAlgn="b"/>
                      <a:r>
                        <a:rPr lang="en-GB" sz="1100" b="0" i="0" u="none" strike="noStrike">
                          <a:solidFill>
                            <a:srgbClr val="99FF66"/>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9FFCC"/>
                    </a:solidFill>
                  </a:tcPr>
                </a:tc>
                <a:tc>
                  <a:txBody>
                    <a:bodyPr/>
                    <a:lstStyle/>
                    <a:p>
                      <a:pPr algn="l" fontAlgn="b"/>
                      <a:r>
                        <a:rPr lang="en-GB" sz="1100" b="1" i="0" u="none" strike="noStrike" dirty="0">
                          <a:solidFill>
                            <a:srgbClr val="000000"/>
                          </a:solidFill>
                          <a:effectLst/>
                          <a:latin typeface="Calibri"/>
                        </a:rPr>
                        <a:t>Banbridge</a:t>
                      </a:r>
                      <a:r>
                        <a:rPr lang="en-GB" sz="1100" b="0" i="0" u="none" strike="noStrike" dirty="0">
                          <a:solidFill>
                            <a:srgbClr val="000000"/>
                          </a:solidFill>
                          <a:effectLst/>
                          <a:latin typeface="Calibri"/>
                        </a:rPr>
                        <a:t> - Civic Building</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9FFCC"/>
                    </a:solidFill>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9FFCC"/>
                    </a:solidFill>
                  </a:tcPr>
                </a:tc>
                <a:tc>
                  <a:txBody>
                    <a:bodyPr/>
                    <a:lstStyle/>
                    <a:p>
                      <a:pPr algn="ctr" fontAlgn="b"/>
                      <a:r>
                        <a:rPr lang="en-GB" sz="1100" b="0" i="0" u="none" strike="noStrike">
                          <a:solidFill>
                            <a:srgbClr val="000000"/>
                          </a:solidFill>
                          <a:effectLst/>
                          <a:latin typeface="Calibri"/>
                        </a:rPr>
                        <a:t>Approval Obtained</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ctr"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9FFCC"/>
                    </a:solidFill>
                  </a:tcPr>
                </a:tc>
                <a:tc>
                  <a:txBody>
                    <a:bodyPr/>
                    <a:lstStyle/>
                    <a:p>
                      <a:pPr algn="ctr" fontAlgn="b"/>
                      <a:r>
                        <a:rPr lang="en-GB" sz="1100" b="0" i="0" u="none" strike="noStrike">
                          <a:solidFill>
                            <a:srgbClr val="000000"/>
                          </a:solidFill>
                          <a:effectLst/>
                          <a:latin typeface="Calibri"/>
                        </a:rPr>
                        <a:t>N/A</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ctr"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9FFCC"/>
                    </a:solidFill>
                  </a:tcPr>
                </a:tc>
                <a:tc>
                  <a:txBody>
                    <a:bodyPr/>
                    <a:lstStyle/>
                    <a:p>
                      <a:pPr algn="ctr" fontAlgn="b"/>
                      <a:r>
                        <a:rPr lang="en-GB" sz="1100" b="0" i="0" u="none" strike="noStrike">
                          <a:solidFill>
                            <a:srgbClr val="000000"/>
                          </a:solidFill>
                          <a:effectLst/>
                          <a:latin typeface="Calibri"/>
                        </a:rPr>
                        <a:t>N/A</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ctr"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9FFCC"/>
                    </a:solidFill>
                  </a:tcPr>
                </a:tc>
                <a:tc>
                  <a:txBody>
                    <a:bodyPr/>
                    <a:lstStyle/>
                    <a:p>
                      <a:pPr algn="ctr" fontAlgn="b"/>
                      <a:r>
                        <a:rPr lang="en-GB" sz="1100" b="0" i="0" u="none" strike="noStrike">
                          <a:solidFill>
                            <a:srgbClr val="000000"/>
                          </a:solidFill>
                          <a:effectLst/>
                          <a:latin typeface="Calibri"/>
                        </a:rPr>
                        <a:t>N/A</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9FFCC"/>
                    </a:solidFill>
                  </a:tcPr>
                </a:tc>
              </a:tr>
              <a:tr h="190500">
                <a:tc>
                  <a:txBody>
                    <a:bodyPr/>
                    <a:lstStyle/>
                    <a:p>
                      <a:pPr algn="l" fontAlgn="b"/>
                      <a:r>
                        <a:rPr lang="en-GB" sz="1100" b="0" i="0" u="none" strike="noStrike">
                          <a:solidFill>
                            <a:srgbClr val="99FF66"/>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9FFCC"/>
                    </a:solidFill>
                  </a:tcPr>
                </a:tc>
                <a:tc>
                  <a:txBody>
                    <a:bodyPr/>
                    <a:lstStyle/>
                    <a:p>
                      <a:pPr algn="l" fontAlgn="b"/>
                      <a:r>
                        <a:rPr lang="en-GB" sz="1100" b="1" i="0" u="none" strike="noStrike" dirty="0">
                          <a:solidFill>
                            <a:srgbClr val="000000"/>
                          </a:solidFill>
                          <a:effectLst/>
                          <a:latin typeface="Calibri"/>
                        </a:rPr>
                        <a:t>Craigavon</a:t>
                      </a:r>
                      <a:r>
                        <a:rPr lang="en-GB" sz="1100" b="0" i="0" u="none" strike="noStrike" dirty="0">
                          <a:solidFill>
                            <a:srgbClr val="000000"/>
                          </a:solidFill>
                          <a:effectLst/>
                          <a:latin typeface="Calibri"/>
                        </a:rPr>
                        <a:t> - Civic Centre</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9FFCC"/>
                    </a:solidFill>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9FFCC"/>
                    </a:solidFill>
                  </a:tcPr>
                </a:tc>
                <a:tc>
                  <a:txBody>
                    <a:bodyPr/>
                    <a:lstStyle/>
                    <a:p>
                      <a:pPr algn="ctr" fontAlgn="b"/>
                      <a:r>
                        <a:rPr lang="en-GB" sz="1100" b="0" i="0" u="none" strike="noStrike">
                          <a:solidFill>
                            <a:srgbClr val="000000"/>
                          </a:solidFill>
                          <a:effectLst/>
                          <a:latin typeface="Calibri"/>
                        </a:rPr>
                        <a:t>Separate from our scheme</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000"/>
                    </a:solidFill>
                  </a:tcPr>
                </a:tc>
                <a:tc>
                  <a:txBody>
                    <a:bodyPr/>
                    <a:lstStyle/>
                    <a:p>
                      <a:pPr algn="ctr"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9FFCC"/>
                    </a:solidFill>
                  </a:tcPr>
                </a:tc>
                <a:tc>
                  <a:txBody>
                    <a:bodyPr/>
                    <a:lstStyle/>
                    <a:p>
                      <a:pPr algn="ctr" fontAlgn="b"/>
                      <a:r>
                        <a:rPr lang="en-GB" sz="1100" b="0" i="0" u="none" strike="noStrike">
                          <a:solidFill>
                            <a:srgbClr val="000000"/>
                          </a:solidFill>
                          <a:effectLst/>
                          <a:latin typeface="Calibri"/>
                        </a:rPr>
                        <a:t>N/A</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ctr"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9FFCC"/>
                    </a:solidFill>
                  </a:tcPr>
                </a:tc>
                <a:tc>
                  <a:txBody>
                    <a:bodyPr/>
                    <a:lstStyle/>
                    <a:p>
                      <a:pPr algn="ctr" fontAlgn="b"/>
                      <a:r>
                        <a:rPr lang="en-GB" sz="1100" b="0" i="0" u="none" strike="noStrike">
                          <a:solidFill>
                            <a:srgbClr val="000000"/>
                          </a:solidFill>
                          <a:effectLst/>
                          <a:latin typeface="Calibri"/>
                        </a:rPr>
                        <a:t>N/A</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9FFCC"/>
                    </a:solidFill>
                  </a:tcPr>
                </a:tc>
                <a:tc>
                  <a:txBody>
                    <a:bodyPr/>
                    <a:lstStyle/>
                    <a:p>
                      <a:pPr algn="ctr" fontAlgn="b"/>
                      <a:r>
                        <a:rPr lang="en-GB" sz="1100" b="0" i="0" u="none" strike="noStrike">
                          <a:solidFill>
                            <a:srgbClr val="000000"/>
                          </a:solidFill>
                          <a:effectLst/>
                          <a:latin typeface="Calibri"/>
                        </a:rPr>
                        <a:t>N/A</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9FFCC"/>
                    </a:solidFill>
                  </a:tcPr>
                </a:tc>
              </a:tr>
              <a:tr h="190500">
                <a:tc>
                  <a:txBody>
                    <a:bodyPr/>
                    <a:lstStyle/>
                    <a:p>
                      <a:pPr algn="l" fontAlgn="b"/>
                      <a:r>
                        <a:rPr lang="en-GB" sz="1100" b="0" i="0" u="none" strike="noStrike">
                          <a:solidFill>
                            <a:srgbClr val="99FF66"/>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9FFCC"/>
                    </a:solidFill>
                  </a:tcPr>
                </a:tc>
                <a:tc>
                  <a:txBody>
                    <a:bodyPr/>
                    <a:lstStyle/>
                    <a:p>
                      <a:pPr algn="l" fontAlgn="b"/>
                      <a:r>
                        <a:rPr lang="en-GB" sz="1100" b="1" i="0" u="none" strike="noStrike" dirty="0">
                          <a:solidFill>
                            <a:srgbClr val="000000"/>
                          </a:solidFill>
                          <a:effectLst/>
                          <a:latin typeface="Calibri"/>
                        </a:rPr>
                        <a:t>Down</a:t>
                      </a:r>
                      <a:r>
                        <a:rPr lang="en-GB" sz="1100" b="0" i="0" u="none" strike="noStrike" dirty="0">
                          <a:solidFill>
                            <a:srgbClr val="000000"/>
                          </a:solidFill>
                          <a:effectLst/>
                          <a:latin typeface="Calibri"/>
                        </a:rPr>
                        <a:t> - </a:t>
                      </a:r>
                      <a:r>
                        <a:rPr lang="en-GB" sz="1100" b="0" i="0" u="none" strike="noStrike" dirty="0" smtClean="0">
                          <a:solidFill>
                            <a:srgbClr val="000000"/>
                          </a:solidFill>
                          <a:effectLst/>
                          <a:latin typeface="Calibri"/>
                        </a:rPr>
                        <a:t>Killyleagh </a:t>
                      </a:r>
                      <a:r>
                        <a:rPr lang="en-GB" sz="1100" b="0" i="0" u="none" strike="noStrike" dirty="0">
                          <a:solidFill>
                            <a:srgbClr val="000000"/>
                          </a:solidFill>
                          <a:effectLst/>
                          <a:latin typeface="Calibri"/>
                        </a:rPr>
                        <a:t>Community Centre</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9FFCC"/>
                    </a:solidFill>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9FFCC"/>
                    </a:solidFill>
                  </a:tcPr>
                </a:tc>
                <a:tc>
                  <a:txBody>
                    <a:bodyPr/>
                    <a:lstStyle/>
                    <a:p>
                      <a:pPr algn="ctr" fontAlgn="b"/>
                      <a:r>
                        <a:rPr lang="en-GB" sz="1100" b="0" i="0" u="none" strike="noStrike">
                          <a:solidFill>
                            <a:srgbClr val="000000"/>
                          </a:solidFill>
                          <a:effectLst/>
                          <a:latin typeface="Calibri"/>
                        </a:rPr>
                        <a:t>Application Submitted</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000"/>
                    </a:solidFill>
                  </a:tcPr>
                </a:tc>
                <a:tc>
                  <a:txBody>
                    <a:bodyPr/>
                    <a:lstStyle/>
                    <a:p>
                      <a:pPr algn="ctr"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9FFCC"/>
                    </a:solidFill>
                  </a:tcPr>
                </a:tc>
                <a:tc gridSpan="3">
                  <a:txBody>
                    <a:bodyPr/>
                    <a:lstStyle/>
                    <a:p>
                      <a:pPr algn="ctr" fontAlgn="b"/>
                      <a:r>
                        <a:rPr lang="en-GB" sz="1100" b="0" i="0" u="none" strike="noStrike">
                          <a:solidFill>
                            <a:srgbClr val="000000"/>
                          </a:solidFill>
                          <a:effectLst/>
                          <a:latin typeface="Calibri"/>
                        </a:rPr>
                        <a:t>Pending Fisheries Report</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3300"/>
                    </a:solidFill>
                  </a:tcPr>
                </a:tc>
                <a:tc hMerge="1">
                  <a:txBody>
                    <a:bodyPr/>
                    <a:lstStyle/>
                    <a:p>
                      <a:endParaRPr lang="en-GB"/>
                    </a:p>
                  </a:txBody>
                  <a:tcPr/>
                </a:tc>
                <a:tc hMerge="1">
                  <a:txBody>
                    <a:bodyPr/>
                    <a:lstStyle/>
                    <a:p>
                      <a:endParaRPr lang="en-GB"/>
                    </a:p>
                  </a:txBody>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9FFCC"/>
                    </a:solidFill>
                  </a:tcPr>
                </a:tc>
                <a:tc>
                  <a:txBody>
                    <a:bodyPr/>
                    <a:lstStyle/>
                    <a:p>
                      <a:pPr algn="ctr" fontAlgn="b"/>
                      <a:r>
                        <a:rPr lang="en-GB" sz="1100" b="0" i="0" u="none" strike="noStrike">
                          <a:solidFill>
                            <a:srgbClr val="000000"/>
                          </a:solidFill>
                          <a:effectLst/>
                          <a:latin typeface="Calibri"/>
                        </a:rPr>
                        <a:t>N/A</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9FFCC"/>
                    </a:solidFill>
                  </a:tcPr>
                </a:tc>
              </a:tr>
              <a:tr h="190500">
                <a:tc>
                  <a:txBody>
                    <a:bodyPr/>
                    <a:lstStyle/>
                    <a:p>
                      <a:pPr algn="l" fontAlgn="b"/>
                      <a:r>
                        <a:rPr lang="en-GB" sz="1100" b="0" i="0" u="none" strike="noStrike">
                          <a:solidFill>
                            <a:srgbClr val="99FF66"/>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9FFCC"/>
                    </a:solidFill>
                  </a:tcPr>
                </a:tc>
                <a:tc>
                  <a:txBody>
                    <a:bodyPr/>
                    <a:lstStyle/>
                    <a:p>
                      <a:pPr algn="l" fontAlgn="b"/>
                      <a:r>
                        <a:rPr lang="en-GB" sz="1100" b="1" i="0" u="none" strike="noStrike" dirty="0">
                          <a:solidFill>
                            <a:srgbClr val="000000"/>
                          </a:solidFill>
                          <a:effectLst/>
                          <a:latin typeface="Calibri"/>
                        </a:rPr>
                        <a:t>Louth</a:t>
                      </a:r>
                      <a:r>
                        <a:rPr lang="en-GB" sz="1100" b="0" i="0" u="none" strike="noStrike" dirty="0">
                          <a:solidFill>
                            <a:srgbClr val="000000"/>
                          </a:solidFill>
                          <a:effectLst/>
                          <a:latin typeface="Calibri"/>
                        </a:rPr>
                        <a:t> - Museum</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9FFCC"/>
                    </a:solidFill>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9FFCC"/>
                    </a:solidFill>
                  </a:tcPr>
                </a:tc>
                <a:tc>
                  <a:txBody>
                    <a:bodyPr/>
                    <a:lstStyle/>
                    <a:p>
                      <a:pPr algn="ctr" fontAlgn="b"/>
                      <a:r>
                        <a:rPr lang="en-GB" sz="1100" b="0" i="0" u="none" strike="noStrike">
                          <a:solidFill>
                            <a:srgbClr val="000000"/>
                          </a:solidFill>
                          <a:effectLst/>
                          <a:latin typeface="Calibri"/>
                        </a:rPr>
                        <a:t>Commencement Notification Only</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000"/>
                    </a:solidFill>
                  </a:tcPr>
                </a:tc>
                <a:tc>
                  <a:txBody>
                    <a:bodyPr/>
                    <a:lstStyle/>
                    <a:p>
                      <a:pPr algn="ctr"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9FFCC"/>
                    </a:solidFill>
                  </a:tcPr>
                </a:tc>
                <a:tc>
                  <a:txBody>
                    <a:bodyPr/>
                    <a:lstStyle/>
                    <a:p>
                      <a:pPr algn="ctr" fontAlgn="b"/>
                      <a:r>
                        <a:rPr lang="en-GB" sz="1100" b="0" i="0" u="none" strike="noStrike">
                          <a:solidFill>
                            <a:srgbClr val="000000"/>
                          </a:solidFill>
                          <a:effectLst/>
                          <a:latin typeface="Calibri"/>
                        </a:rPr>
                        <a:t>N/A</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ctr"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9FFCC"/>
                    </a:solidFill>
                  </a:tcPr>
                </a:tc>
                <a:tc>
                  <a:txBody>
                    <a:bodyPr/>
                    <a:lstStyle/>
                    <a:p>
                      <a:pPr algn="ctr" fontAlgn="b"/>
                      <a:r>
                        <a:rPr lang="en-GB" sz="1100" b="0" i="0" u="none" strike="noStrike">
                          <a:solidFill>
                            <a:srgbClr val="000000"/>
                          </a:solidFill>
                          <a:effectLst/>
                          <a:latin typeface="Calibri"/>
                        </a:rPr>
                        <a:t>Application Submitted</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000"/>
                    </a:solidFill>
                  </a:tcPr>
                </a:tc>
                <a:tc>
                  <a:txBody>
                    <a:bodyPr/>
                    <a:lstStyle/>
                    <a:p>
                      <a:pPr algn="ctr"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9FFCC"/>
                    </a:solidFill>
                  </a:tcPr>
                </a:tc>
                <a:tc>
                  <a:txBody>
                    <a:bodyPr/>
                    <a:lstStyle/>
                    <a:p>
                      <a:pPr algn="ctr" fontAlgn="b"/>
                      <a:r>
                        <a:rPr lang="en-GB" sz="1100" b="0" i="0" u="none" strike="noStrike">
                          <a:solidFill>
                            <a:srgbClr val="000000"/>
                          </a:solidFill>
                          <a:effectLst/>
                          <a:latin typeface="Calibri"/>
                        </a:rPr>
                        <a:t>Application Submitted</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000"/>
                    </a:solidFill>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9FFCC"/>
                    </a:solidFill>
                  </a:tcPr>
                </a:tc>
              </a:tr>
              <a:tr h="190500">
                <a:tc>
                  <a:txBody>
                    <a:bodyPr/>
                    <a:lstStyle/>
                    <a:p>
                      <a:pPr algn="l" fontAlgn="b"/>
                      <a:r>
                        <a:rPr lang="en-GB" sz="1100" b="0" i="0" u="none" strike="noStrike">
                          <a:solidFill>
                            <a:srgbClr val="99FF66"/>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9FFCC"/>
                    </a:solidFill>
                  </a:tcPr>
                </a:tc>
                <a:tc>
                  <a:txBody>
                    <a:bodyPr/>
                    <a:lstStyle/>
                    <a:p>
                      <a:pPr algn="l" fontAlgn="b"/>
                      <a:r>
                        <a:rPr lang="en-GB" sz="1100" b="1" i="0" u="none" strike="noStrike" dirty="0">
                          <a:solidFill>
                            <a:srgbClr val="000000"/>
                          </a:solidFill>
                          <a:effectLst/>
                          <a:latin typeface="Calibri"/>
                        </a:rPr>
                        <a:t>Louth</a:t>
                      </a:r>
                      <a:r>
                        <a:rPr lang="en-GB" sz="1100" b="0" i="0" u="none" strike="noStrike" dirty="0">
                          <a:solidFill>
                            <a:srgbClr val="000000"/>
                          </a:solidFill>
                          <a:effectLst/>
                          <a:latin typeface="Calibri"/>
                        </a:rPr>
                        <a:t> - Library</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9FFCC"/>
                    </a:solidFill>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9FFCC"/>
                    </a:solidFill>
                  </a:tcPr>
                </a:tc>
                <a:tc>
                  <a:txBody>
                    <a:bodyPr/>
                    <a:lstStyle/>
                    <a:p>
                      <a:pPr algn="ctr" fontAlgn="b"/>
                      <a:r>
                        <a:rPr lang="en-GB" sz="1100" b="0" i="0" u="none" strike="noStrike" dirty="0">
                          <a:solidFill>
                            <a:srgbClr val="000000"/>
                          </a:solidFill>
                          <a:effectLst/>
                          <a:latin typeface="Calibri"/>
                        </a:rPr>
                        <a:t>Commencement Notification Only</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000"/>
                    </a:solidFill>
                  </a:tcPr>
                </a:tc>
                <a:tc>
                  <a:txBody>
                    <a:bodyPr/>
                    <a:lstStyle/>
                    <a:p>
                      <a:pPr algn="ctr"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9FFCC"/>
                    </a:solidFill>
                  </a:tcPr>
                </a:tc>
                <a:tc>
                  <a:txBody>
                    <a:bodyPr/>
                    <a:lstStyle/>
                    <a:p>
                      <a:pPr algn="ctr" fontAlgn="b"/>
                      <a:r>
                        <a:rPr lang="en-GB" sz="1100" b="0" i="0" u="none" strike="noStrike">
                          <a:solidFill>
                            <a:srgbClr val="000000"/>
                          </a:solidFill>
                          <a:effectLst/>
                          <a:latin typeface="Calibri"/>
                        </a:rPr>
                        <a:t>N/A</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ctr"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9FFCC"/>
                    </a:solidFill>
                  </a:tcPr>
                </a:tc>
                <a:tc>
                  <a:txBody>
                    <a:bodyPr/>
                    <a:lstStyle/>
                    <a:p>
                      <a:pPr algn="ctr" fontAlgn="b"/>
                      <a:r>
                        <a:rPr lang="en-GB" sz="1100" b="0" i="0" u="none" strike="noStrike">
                          <a:solidFill>
                            <a:srgbClr val="000000"/>
                          </a:solidFill>
                          <a:effectLst/>
                          <a:latin typeface="Calibri"/>
                        </a:rPr>
                        <a:t>N/A</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ctr"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9FFCC"/>
                    </a:solidFill>
                  </a:tcPr>
                </a:tc>
                <a:tc>
                  <a:txBody>
                    <a:bodyPr/>
                    <a:lstStyle/>
                    <a:p>
                      <a:pPr algn="ctr" fontAlgn="b"/>
                      <a:r>
                        <a:rPr lang="en-GB" sz="1100" b="0" i="0" u="none" strike="noStrike">
                          <a:solidFill>
                            <a:srgbClr val="000000"/>
                          </a:solidFill>
                          <a:effectLst/>
                          <a:latin typeface="Calibri"/>
                        </a:rPr>
                        <a:t>N/A</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9FFCC"/>
                    </a:solidFill>
                  </a:tcPr>
                </a:tc>
              </a:tr>
              <a:tr h="190500">
                <a:tc>
                  <a:txBody>
                    <a:bodyPr/>
                    <a:lstStyle/>
                    <a:p>
                      <a:pPr algn="l" fontAlgn="b"/>
                      <a:r>
                        <a:rPr lang="en-GB" sz="1100" b="0" i="0" u="none" strike="noStrike">
                          <a:solidFill>
                            <a:srgbClr val="99FF66"/>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9FFCC"/>
                    </a:solidFill>
                  </a:tcPr>
                </a:tc>
                <a:tc>
                  <a:txBody>
                    <a:bodyPr/>
                    <a:lstStyle/>
                    <a:p>
                      <a:pPr algn="l" fontAlgn="b"/>
                      <a:r>
                        <a:rPr lang="en-GB" sz="1100" b="1" i="0" u="none" strike="noStrike" dirty="0">
                          <a:solidFill>
                            <a:srgbClr val="000000"/>
                          </a:solidFill>
                          <a:effectLst/>
                          <a:latin typeface="Calibri"/>
                        </a:rPr>
                        <a:t>Meath</a:t>
                      </a:r>
                      <a:r>
                        <a:rPr lang="en-GB" sz="1100" b="0" i="0" u="none" strike="noStrike" dirty="0">
                          <a:solidFill>
                            <a:srgbClr val="000000"/>
                          </a:solidFill>
                          <a:effectLst/>
                          <a:latin typeface="Calibri"/>
                        </a:rPr>
                        <a:t> - Town Hall / Library</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9FFCC"/>
                    </a:solidFill>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9FFCC"/>
                    </a:solidFill>
                  </a:tcPr>
                </a:tc>
                <a:tc>
                  <a:txBody>
                    <a:bodyPr/>
                    <a:lstStyle/>
                    <a:p>
                      <a:pPr algn="ctr" fontAlgn="b"/>
                      <a:r>
                        <a:rPr lang="en-GB" sz="1100" b="0" i="0" u="none" strike="noStrike">
                          <a:solidFill>
                            <a:srgbClr val="000000"/>
                          </a:solidFill>
                          <a:effectLst/>
                          <a:latin typeface="Calibri"/>
                        </a:rPr>
                        <a:t>Commencement Notification Only</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000"/>
                    </a:solidFill>
                  </a:tcPr>
                </a:tc>
                <a:tc>
                  <a:txBody>
                    <a:bodyPr/>
                    <a:lstStyle/>
                    <a:p>
                      <a:pPr algn="ctr"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9FFCC"/>
                    </a:solidFill>
                  </a:tcPr>
                </a:tc>
                <a:tc>
                  <a:txBody>
                    <a:bodyPr/>
                    <a:lstStyle/>
                    <a:p>
                      <a:pPr algn="ctr" fontAlgn="b"/>
                      <a:r>
                        <a:rPr lang="en-GB" sz="1100" b="0" i="0" u="none" strike="noStrike">
                          <a:solidFill>
                            <a:srgbClr val="000000"/>
                          </a:solidFill>
                          <a:effectLst/>
                          <a:latin typeface="Calibri"/>
                        </a:rPr>
                        <a:t>N/A</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ctr"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9FFCC"/>
                    </a:solidFill>
                  </a:tcPr>
                </a:tc>
                <a:tc>
                  <a:txBody>
                    <a:bodyPr/>
                    <a:lstStyle/>
                    <a:p>
                      <a:pPr algn="ctr" fontAlgn="b"/>
                      <a:r>
                        <a:rPr lang="en-GB" sz="1100" b="0" i="0" u="none" strike="noStrike">
                          <a:solidFill>
                            <a:srgbClr val="000000"/>
                          </a:solidFill>
                          <a:effectLst/>
                          <a:latin typeface="Calibri"/>
                        </a:rPr>
                        <a:t>N/A</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ctr"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9FFCC"/>
                    </a:solidFill>
                  </a:tcPr>
                </a:tc>
                <a:tc>
                  <a:txBody>
                    <a:bodyPr/>
                    <a:lstStyle/>
                    <a:p>
                      <a:pPr algn="ctr" fontAlgn="b"/>
                      <a:r>
                        <a:rPr lang="en-GB" sz="1100" b="0" i="0" u="none" strike="noStrike">
                          <a:solidFill>
                            <a:srgbClr val="000000"/>
                          </a:solidFill>
                          <a:effectLst/>
                          <a:latin typeface="Calibri"/>
                        </a:rPr>
                        <a:t>N/A</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9FFCC"/>
                    </a:solidFill>
                  </a:tcPr>
                </a:tc>
              </a:tr>
              <a:tr h="190500">
                <a:tc>
                  <a:txBody>
                    <a:bodyPr/>
                    <a:lstStyle/>
                    <a:p>
                      <a:pPr algn="l" fontAlgn="b"/>
                      <a:r>
                        <a:rPr lang="en-GB" sz="1100" b="0" i="0" u="none" strike="noStrike">
                          <a:solidFill>
                            <a:srgbClr val="99FF66"/>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9FFCC"/>
                    </a:solidFill>
                  </a:tcPr>
                </a:tc>
                <a:tc>
                  <a:txBody>
                    <a:bodyPr/>
                    <a:lstStyle/>
                    <a:p>
                      <a:pPr algn="l" fontAlgn="b"/>
                      <a:r>
                        <a:rPr lang="en-GB" sz="1100" b="1" i="0" u="none" strike="noStrike" dirty="0">
                          <a:solidFill>
                            <a:srgbClr val="000000"/>
                          </a:solidFill>
                          <a:effectLst/>
                          <a:latin typeface="Calibri"/>
                        </a:rPr>
                        <a:t>Monaghan</a:t>
                      </a:r>
                      <a:r>
                        <a:rPr lang="en-GB" sz="1100" b="0" i="0" u="none" strike="noStrike" dirty="0">
                          <a:solidFill>
                            <a:srgbClr val="000000"/>
                          </a:solidFill>
                          <a:effectLst/>
                          <a:latin typeface="Calibri"/>
                        </a:rPr>
                        <a:t> - Glen Rd Offices</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9FFCC"/>
                    </a:solidFill>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9FFCC"/>
                    </a:solidFill>
                  </a:tcPr>
                </a:tc>
                <a:tc>
                  <a:txBody>
                    <a:bodyPr/>
                    <a:lstStyle/>
                    <a:p>
                      <a:pPr algn="ctr" fontAlgn="b"/>
                      <a:r>
                        <a:rPr lang="en-GB" sz="1100" b="0" i="0" u="none" strike="noStrike">
                          <a:solidFill>
                            <a:srgbClr val="000000"/>
                          </a:solidFill>
                          <a:effectLst/>
                          <a:latin typeface="Calibri"/>
                        </a:rPr>
                        <a:t>Commencement Notification Only</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000"/>
                    </a:solidFill>
                  </a:tcPr>
                </a:tc>
                <a:tc>
                  <a:txBody>
                    <a:bodyPr/>
                    <a:lstStyle/>
                    <a:p>
                      <a:pPr algn="ctr"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9FFCC"/>
                    </a:solidFill>
                  </a:tcPr>
                </a:tc>
                <a:tc>
                  <a:txBody>
                    <a:bodyPr/>
                    <a:lstStyle/>
                    <a:p>
                      <a:pPr algn="ctr" fontAlgn="b"/>
                      <a:r>
                        <a:rPr lang="en-GB" sz="1100" b="0" i="0" u="none" strike="noStrike">
                          <a:solidFill>
                            <a:srgbClr val="000000"/>
                          </a:solidFill>
                          <a:effectLst/>
                          <a:latin typeface="Calibri"/>
                        </a:rPr>
                        <a:t>N/A</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ctr"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9FFCC"/>
                    </a:solidFill>
                  </a:tcPr>
                </a:tc>
                <a:tc>
                  <a:txBody>
                    <a:bodyPr/>
                    <a:lstStyle/>
                    <a:p>
                      <a:pPr algn="ctr" fontAlgn="b"/>
                      <a:r>
                        <a:rPr lang="en-GB" sz="1100" b="0" i="0" u="none" strike="noStrike">
                          <a:solidFill>
                            <a:srgbClr val="000000"/>
                          </a:solidFill>
                          <a:effectLst/>
                          <a:latin typeface="Calibri"/>
                        </a:rPr>
                        <a:t>N/A</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ctr"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9FFCC"/>
                    </a:solidFill>
                  </a:tcPr>
                </a:tc>
                <a:tc>
                  <a:txBody>
                    <a:bodyPr/>
                    <a:lstStyle/>
                    <a:p>
                      <a:pPr algn="ctr" fontAlgn="b"/>
                      <a:r>
                        <a:rPr lang="en-GB" sz="1100" b="0" i="0" u="none" strike="noStrike">
                          <a:solidFill>
                            <a:srgbClr val="000000"/>
                          </a:solidFill>
                          <a:effectLst/>
                          <a:latin typeface="Calibri"/>
                        </a:rPr>
                        <a:t>N/A</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9FFCC"/>
                    </a:solidFill>
                  </a:tcPr>
                </a:tc>
              </a:tr>
              <a:tr h="190500">
                <a:tc>
                  <a:txBody>
                    <a:bodyPr/>
                    <a:lstStyle/>
                    <a:p>
                      <a:pPr algn="l" fontAlgn="b"/>
                      <a:r>
                        <a:rPr lang="en-GB" sz="1100" b="0" i="0" u="none" strike="noStrike">
                          <a:solidFill>
                            <a:srgbClr val="99FF66"/>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9FFCC"/>
                    </a:solidFill>
                  </a:tcPr>
                </a:tc>
                <a:tc>
                  <a:txBody>
                    <a:bodyPr/>
                    <a:lstStyle/>
                    <a:p>
                      <a:pPr algn="l" fontAlgn="b"/>
                      <a:r>
                        <a:rPr lang="en-GB" sz="1100" b="1" i="0" u="none" strike="noStrike" dirty="0" smtClean="0">
                          <a:solidFill>
                            <a:srgbClr val="000000"/>
                          </a:solidFill>
                          <a:effectLst/>
                          <a:latin typeface="Calibri"/>
                        </a:rPr>
                        <a:t>North</a:t>
                      </a:r>
                      <a:r>
                        <a:rPr lang="en-GB" sz="1100" b="1" i="0" u="none" strike="noStrike" baseline="0" dirty="0" smtClean="0">
                          <a:solidFill>
                            <a:srgbClr val="000000"/>
                          </a:solidFill>
                          <a:effectLst/>
                          <a:latin typeface="Calibri"/>
                        </a:rPr>
                        <a:t> </a:t>
                      </a:r>
                      <a:r>
                        <a:rPr lang="en-GB" sz="1100" b="1" i="0" u="none" strike="noStrike" dirty="0" smtClean="0">
                          <a:solidFill>
                            <a:srgbClr val="000000"/>
                          </a:solidFill>
                          <a:effectLst/>
                          <a:latin typeface="Calibri"/>
                        </a:rPr>
                        <a:t>Down </a:t>
                      </a:r>
                      <a:r>
                        <a:rPr lang="en-GB" sz="1100" b="0" i="0" u="none" strike="noStrike" dirty="0" smtClean="0">
                          <a:solidFill>
                            <a:srgbClr val="000000"/>
                          </a:solidFill>
                          <a:effectLst/>
                          <a:latin typeface="Calibri"/>
                        </a:rPr>
                        <a:t>- Bangor </a:t>
                      </a:r>
                      <a:r>
                        <a:rPr lang="en-GB" sz="1100" b="0" i="0" u="none" strike="noStrike" dirty="0">
                          <a:solidFill>
                            <a:srgbClr val="000000"/>
                          </a:solidFill>
                          <a:effectLst/>
                          <a:latin typeface="Calibri"/>
                        </a:rPr>
                        <a:t>Town Hall</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9FFCC"/>
                    </a:solidFill>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9FFCC"/>
                    </a:solidFill>
                  </a:tcPr>
                </a:tc>
                <a:tc>
                  <a:txBody>
                    <a:bodyPr/>
                    <a:lstStyle/>
                    <a:p>
                      <a:pPr algn="ctr" fontAlgn="b"/>
                      <a:r>
                        <a:rPr lang="en-GB" sz="1100" b="0" i="0" u="none" strike="noStrike">
                          <a:solidFill>
                            <a:srgbClr val="000000"/>
                          </a:solidFill>
                          <a:effectLst/>
                          <a:latin typeface="Calibri"/>
                        </a:rPr>
                        <a:t>Application Submitted</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000"/>
                    </a:solidFill>
                  </a:tcPr>
                </a:tc>
                <a:tc>
                  <a:txBody>
                    <a:bodyPr/>
                    <a:lstStyle/>
                    <a:p>
                      <a:pPr algn="ctr"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9FFCC"/>
                    </a:solidFill>
                  </a:tcPr>
                </a:tc>
                <a:tc gridSpan="3">
                  <a:txBody>
                    <a:bodyPr/>
                    <a:lstStyle/>
                    <a:p>
                      <a:pPr algn="ctr" fontAlgn="b"/>
                      <a:r>
                        <a:rPr lang="en-GB" sz="1100" b="0" i="0" u="none" strike="noStrike">
                          <a:solidFill>
                            <a:srgbClr val="000000"/>
                          </a:solidFill>
                          <a:effectLst/>
                          <a:latin typeface="Calibri"/>
                        </a:rPr>
                        <a:t>Application Submitted</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000"/>
                    </a:solidFill>
                  </a:tcPr>
                </a:tc>
                <a:tc hMerge="1">
                  <a:txBody>
                    <a:bodyPr/>
                    <a:lstStyle/>
                    <a:p>
                      <a:endParaRPr lang="en-GB"/>
                    </a:p>
                  </a:txBody>
                  <a:tcPr/>
                </a:tc>
                <a:tc hMerge="1">
                  <a:txBody>
                    <a:bodyPr/>
                    <a:lstStyle/>
                    <a:p>
                      <a:endParaRPr lang="en-GB"/>
                    </a:p>
                  </a:txBody>
                  <a:tcPr/>
                </a:tc>
                <a:tc>
                  <a:txBody>
                    <a:bodyPr/>
                    <a:lstStyle/>
                    <a:p>
                      <a:pPr algn="ctr"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9FFCC"/>
                    </a:solidFill>
                  </a:tcPr>
                </a:tc>
                <a:tc>
                  <a:txBody>
                    <a:bodyPr/>
                    <a:lstStyle/>
                    <a:p>
                      <a:pPr algn="ctr" fontAlgn="b"/>
                      <a:r>
                        <a:rPr lang="en-GB" sz="1100" b="0" i="0" u="none" strike="noStrike">
                          <a:solidFill>
                            <a:srgbClr val="000000"/>
                          </a:solidFill>
                          <a:effectLst/>
                          <a:latin typeface="Calibri"/>
                        </a:rPr>
                        <a:t>N/A</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9FFCC"/>
                    </a:solidFill>
                  </a:tcPr>
                </a:tc>
              </a:tr>
              <a:tr h="76200">
                <a:tc>
                  <a:txBody>
                    <a:bodyPr/>
                    <a:lstStyle/>
                    <a:p>
                      <a:pPr algn="l" fontAlgn="b"/>
                      <a:r>
                        <a:rPr lang="en-GB" sz="1100" b="0" i="0" u="none" strike="noStrike">
                          <a:solidFill>
                            <a:srgbClr val="99FF66"/>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9FFCC"/>
                    </a:solidFill>
                  </a:tcPr>
                </a:tc>
                <a:tc>
                  <a:txBody>
                    <a:bodyPr/>
                    <a:lstStyle/>
                    <a:p>
                      <a:pPr algn="l" fontAlgn="b"/>
                      <a:r>
                        <a:rPr lang="en-GB" sz="1100" b="0" i="0" u="none" strike="noStrike" dirty="0">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9FFCC"/>
                    </a:solidFill>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9FFCC"/>
                    </a:solidFill>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9FFCC"/>
                    </a:solidFill>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9FFCC"/>
                    </a:solidFill>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9FFCC"/>
                    </a:solidFill>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9FFCC"/>
                    </a:solidFill>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9FFCC"/>
                    </a:solidFill>
                  </a:tcPr>
                </a:tc>
                <a:tc>
                  <a:txBody>
                    <a:bodyPr/>
                    <a:lstStyle/>
                    <a:p>
                      <a:pPr algn="ctr"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9FFCC"/>
                    </a:solidFill>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9FFCC"/>
                    </a:solidFill>
                  </a:tcPr>
                </a:tc>
                <a:tc>
                  <a:txBody>
                    <a:bodyPr/>
                    <a:lstStyle/>
                    <a:p>
                      <a:pPr algn="l" fontAlgn="b"/>
                      <a:r>
                        <a:rPr lang="en-GB" sz="1100" b="0" i="0" u="none" strike="noStrike" dirty="0">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9FFCC"/>
                    </a:solidFill>
                  </a:tcPr>
                </a:tc>
              </a:tr>
            </a:tbl>
          </a:graphicData>
        </a:graphic>
      </p:graphicFrame>
    </p:spTree>
    <p:extLst>
      <p:ext uri="{BB962C8B-B14F-4D97-AF65-F5344CB8AC3E}">
        <p14:creationId xmlns:p14="http://schemas.microsoft.com/office/powerpoint/2010/main" val="43632273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95936" y="260648"/>
            <a:ext cx="4949825" cy="944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 name="Picture 7" descr="U:\Logos\EBR.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51521" y="188640"/>
            <a:ext cx="855388" cy="145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Rectangle 3"/>
          <p:cNvSpPr txBox="1">
            <a:spLocks noChangeArrowheads="1"/>
          </p:cNvSpPr>
          <p:nvPr/>
        </p:nvSpPr>
        <p:spPr bwMode="auto">
          <a:xfrm>
            <a:off x="1197766" y="1395887"/>
            <a:ext cx="5976663" cy="504056"/>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1" fontAlgn="base" hangingPunct="1">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90000"/>
              </a:lnSpc>
              <a:buFont typeface="Arial" charset="0"/>
              <a:buNone/>
            </a:pPr>
            <a:r>
              <a:rPr lang="en-US" sz="2200" b="1" dirty="0" smtClean="0">
                <a:solidFill>
                  <a:srgbClr val="336600"/>
                </a:solidFill>
                <a:latin typeface="Century Gothic" pitchFamily="34" charset="0"/>
              </a:rPr>
              <a:t>Technologies under trial </a:t>
            </a:r>
            <a:endParaRPr lang="en-US" sz="2000" dirty="0" smtClean="0">
              <a:solidFill>
                <a:prstClr val="white"/>
              </a:solidFill>
            </a:endParaRPr>
          </a:p>
        </p:txBody>
      </p:sp>
      <p:sp>
        <p:nvSpPr>
          <p:cNvPr id="2" name="TextBox 1"/>
          <p:cNvSpPr txBox="1"/>
          <p:nvPr/>
        </p:nvSpPr>
        <p:spPr>
          <a:xfrm>
            <a:off x="644124" y="2132856"/>
            <a:ext cx="3454792" cy="3693319"/>
          </a:xfrm>
          <a:prstGeom prst="rect">
            <a:avLst/>
          </a:prstGeom>
          <a:noFill/>
        </p:spPr>
        <p:txBody>
          <a:bodyPr wrap="none" rtlCol="0">
            <a:spAutoFit/>
          </a:bodyPr>
          <a:lstStyle/>
          <a:p>
            <a:r>
              <a:rPr lang="en-GB" b="1" dirty="0" smtClean="0">
                <a:solidFill>
                  <a:srgbClr val="CC9900"/>
                </a:solidFill>
              </a:rPr>
              <a:t>Draft proofing</a:t>
            </a:r>
          </a:p>
          <a:p>
            <a:endParaRPr lang="en-GB" b="1" dirty="0" smtClean="0">
              <a:solidFill>
                <a:srgbClr val="CC9900"/>
              </a:solidFill>
            </a:endParaRPr>
          </a:p>
          <a:p>
            <a:r>
              <a:rPr lang="en-GB" b="1" dirty="0">
                <a:solidFill>
                  <a:srgbClr val="CC9900"/>
                </a:solidFill>
              </a:rPr>
              <a:t>Cavity wall insulation</a:t>
            </a:r>
          </a:p>
          <a:p>
            <a:r>
              <a:rPr lang="en-GB" b="1" dirty="0">
                <a:solidFill>
                  <a:srgbClr val="CC9900"/>
                </a:solidFill>
              </a:rPr>
              <a:t/>
            </a:r>
            <a:br>
              <a:rPr lang="en-GB" b="1" dirty="0">
                <a:solidFill>
                  <a:srgbClr val="CC9900"/>
                </a:solidFill>
              </a:rPr>
            </a:br>
            <a:r>
              <a:rPr lang="en-GB" b="1" dirty="0" smtClean="0">
                <a:solidFill>
                  <a:srgbClr val="CC9900"/>
                </a:solidFill>
              </a:rPr>
              <a:t>Roof void insulation</a:t>
            </a:r>
          </a:p>
          <a:p>
            <a:endParaRPr lang="en-GB" b="1" dirty="0">
              <a:solidFill>
                <a:srgbClr val="CC9900"/>
              </a:solidFill>
            </a:endParaRPr>
          </a:p>
          <a:p>
            <a:r>
              <a:rPr lang="en-GB" b="1" dirty="0" smtClean="0">
                <a:solidFill>
                  <a:srgbClr val="CC9900"/>
                </a:solidFill>
              </a:rPr>
              <a:t>Heating duct insulation</a:t>
            </a:r>
          </a:p>
          <a:p>
            <a:endParaRPr lang="en-GB" b="1" dirty="0">
              <a:solidFill>
                <a:srgbClr val="CC9900"/>
              </a:solidFill>
            </a:endParaRPr>
          </a:p>
          <a:p>
            <a:r>
              <a:rPr lang="en-GB" b="1" dirty="0" smtClean="0">
                <a:solidFill>
                  <a:srgbClr val="CC9900"/>
                </a:solidFill>
              </a:rPr>
              <a:t>Heating controls</a:t>
            </a:r>
          </a:p>
          <a:p>
            <a:endParaRPr lang="en-GB" b="1" dirty="0">
              <a:solidFill>
                <a:srgbClr val="CC9900"/>
              </a:solidFill>
            </a:endParaRPr>
          </a:p>
          <a:p>
            <a:r>
              <a:rPr lang="en-GB" b="1" dirty="0" smtClean="0">
                <a:solidFill>
                  <a:srgbClr val="CC9900"/>
                </a:solidFill>
              </a:rPr>
              <a:t>High efficiency boiler – gas</a:t>
            </a:r>
          </a:p>
          <a:p>
            <a:r>
              <a:rPr lang="en-GB" b="1" dirty="0" smtClean="0">
                <a:solidFill>
                  <a:srgbClr val="CC9900"/>
                </a:solidFill>
              </a:rPr>
              <a:t>	</a:t>
            </a:r>
          </a:p>
          <a:p>
            <a:r>
              <a:rPr lang="en-GB" b="1" dirty="0" smtClean="0">
                <a:solidFill>
                  <a:srgbClr val="CC9900"/>
                </a:solidFill>
              </a:rPr>
              <a:t>Building management system</a:t>
            </a:r>
            <a:endParaRPr lang="en-GB" b="1" dirty="0">
              <a:solidFill>
                <a:srgbClr val="CC9900"/>
              </a:solidFill>
            </a:endParaRPr>
          </a:p>
        </p:txBody>
      </p:sp>
      <p:sp>
        <p:nvSpPr>
          <p:cNvPr id="7" name="TextBox 6"/>
          <p:cNvSpPr txBox="1"/>
          <p:nvPr/>
        </p:nvSpPr>
        <p:spPr>
          <a:xfrm>
            <a:off x="4860032" y="2132856"/>
            <a:ext cx="3877985" cy="3693319"/>
          </a:xfrm>
          <a:prstGeom prst="rect">
            <a:avLst/>
          </a:prstGeom>
          <a:noFill/>
        </p:spPr>
        <p:txBody>
          <a:bodyPr wrap="none" rtlCol="0">
            <a:spAutoFit/>
          </a:bodyPr>
          <a:lstStyle/>
          <a:p>
            <a:r>
              <a:rPr lang="en-GB" b="1" dirty="0" smtClean="0">
                <a:solidFill>
                  <a:schemeClr val="accent3">
                    <a:lumMod val="50000"/>
                  </a:schemeClr>
                </a:solidFill>
              </a:rPr>
              <a:t>Solar – Photovoltaic generation</a:t>
            </a:r>
          </a:p>
          <a:p>
            <a:endParaRPr lang="en-GB" b="1" dirty="0" smtClean="0">
              <a:solidFill>
                <a:schemeClr val="accent3">
                  <a:lumMod val="50000"/>
                </a:schemeClr>
              </a:solidFill>
            </a:endParaRPr>
          </a:p>
          <a:p>
            <a:r>
              <a:rPr lang="en-GB" b="1" dirty="0" smtClean="0">
                <a:solidFill>
                  <a:schemeClr val="accent3">
                    <a:lumMod val="50000"/>
                  </a:schemeClr>
                </a:solidFill>
              </a:rPr>
              <a:t>Solar – Hot water collection</a:t>
            </a:r>
          </a:p>
          <a:p>
            <a:endParaRPr lang="en-GB" b="1" dirty="0">
              <a:solidFill>
                <a:schemeClr val="accent3">
                  <a:lumMod val="50000"/>
                </a:schemeClr>
              </a:solidFill>
            </a:endParaRPr>
          </a:p>
          <a:p>
            <a:r>
              <a:rPr lang="en-GB" b="1" dirty="0" smtClean="0">
                <a:solidFill>
                  <a:schemeClr val="accent3">
                    <a:lumMod val="50000"/>
                  </a:schemeClr>
                </a:solidFill>
              </a:rPr>
              <a:t>LED lighting technology</a:t>
            </a:r>
          </a:p>
          <a:p>
            <a:endParaRPr lang="en-GB" b="1" dirty="0">
              <a:solidFill>
                <a:schemeClr val="accent3">
                  <a:lumMod val="50000"/>
                </a:schemeClr>
              </a:solidFill>
            </a:endParaRPr>
          </a:p>
          <a:p>
            <a:r>
              <a:rPr lang="en-GB" b="1" dirty="0" smtClean="0">
                <a:solidFill>
                  <a:schemeClr val="accent3">
                    <a:lumMod val="50000"/>
                  </a:schemeClr>
                </a:solidFill>
              </a:rPr>
              <a:t>Solar passive cooling</a:t>
            </a:r>
          </a:p>
          <a:p>
            <a:endParaRPr lang="en-GB" b="1" dirty="0">
              <a:solidFill>
                <a:schemeClr val="accent3">
                  <a:lumMod val="50000"/>
                </a:schemeClr>
              </a:solidFill>
            </a:endParaRPr>
          </a:p>
          <a:p>
            <a:r>
              <a:rPr lang="en-GB" b="1" dirty="0" smtClean="0">
                <a:solidFill>
                  <a:schemeClr val="accent3">
                    <a:lumMod val="50000"/>
                  </a:schemeClr>
                </a:solidFill>
              </a:rPr>
              <a:t>Heat pump compression – water</a:t>
            </a:r>
          </a:p>
          <a:p>
            <a:endParaRPr lang="en-GB" b="1" dirty="0">
              <a:solidFill>
                <a:schemeClr val="accent3">
                  <a:lumMod val="50000"/>
                </a:schemeClr>
              </a:solidFill>
            </a:endParaRPr>
          </a:p>
          <a:p>
            <a:r>
              <a:rPr lang="en-GB" b="1" dirty="0" smtClean="0">
                <a:solidFill>
                  <a:schemeClr val="accent3">
                    <a:lumMod val="50000"/>
                  </a:schemeClr>
                </a:solidFill>
              </a:rPr>
              <a:t>Deep cycle technology</a:t>
            </a:r>
          </a:p>
          <a:p>
            <a:endParaRPr lang="en-GB" b="1" dirty="0">
              <a:solidFill>
                <a:schemeClr val="accent3">
                  <a:lumMod val="50000"/>
                </a:schemeClr>
              </a:solidFill>
            </a:endParaRPr>
          </a:p>
          <a:p>
            <a:r>
              <a:rPr lang="en-GB" b="1" dirty="0">
                <a:solidFill>
                  <a:schemeClr val="accent3">
                    <a:lumMod val="50000"/>
                  </a:schemeClr>
                </a:solidFill>
              </a:rPr>
              <a:t>High efficiency boiler – bio mass </a:t>
            </a:r>
            <a:r>
              <a:rPr lang="en-GB" dirty="0" smtClean="0"/>
              <a:t>	</a:t>
            </a:r>
            <a:endParaRPr lang="en-GB" dirty="0"/>
          </a:p>
        </p:txBody>
      </p:sp>
    </p:spTree>
    <p:extLst>
      <p:ext uri="{BB962C8B-B14F-4D97-AF65-F5344CB8AC3E}">
        <p14:creationId xmlns:p14="http://schemas.microsoft.com/office/powerpoint/2010/main" val="33344962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95936" y="260648"/>
            <a:ext cx="4949825" cy="944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 name="Picture 7" descr="U:\Logos\EBR.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51521" y="188640"/>
            <a:ext cx="855388" cy="145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Rectangle 3"/>
          <p:cNvSpPr txBox="1">
            <a:spLocks noChangeArrowheads="1"/>
          </p:cNvSpPr>
          <p:nvPr/>
        </p:nvSpPr>
        <p:spPr bwMode="auto">
          <a:xfrm>
            <a:off x="1259632" y="1395887"/>
            <a:ext cx="5976663" cy="504056"/>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1" fontAlgn="base" hangingPunct="1">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90000"/>
              </a:lnSpc>
              <a:buFont typeface="Arial" charset="0"/>
              <a:buNone/>
            </a:pPr>
            <a:r>
              <a:rPr lang="en-US" sz="2200" b="1" dirty="0" err="1" smtClean="0">
                <a:solidFill>
                  <a:srgbClr val="336600"/>
                </a:solidFill>
                <a:latin typeface="Century Gothic" pitchFamily="34" charset="0"/>
              </a:rPr>
              <a:t>Programme</a:t>
            </a:r>
            <a:r>
              <a:rPr lang="en-US" sz="2200" b="1" dirty="0" smtClean="0">
                <a:solidFill>
                  <a:srgbClr val="336600"/>
                </a:solidFill>
                <a:latin typeface="Century Gothic" pitchFamily="34" charset="0"/>
              </a:rPr>
              <a:t> and completion</a:t>
            </a:r>
            <a:endParaRPr lang="en-US" sz="2000" dirty="0" smtClean="0">
              <a:solidFill>
                <a:prstClr val="white"/>
              </a:solidFill>
            </a:endParaRPr>
          </a:p>
        </p:txBody>
      </p:sp>
      <p:pic>
        <p:nvPicPr>
          <p:cNvPr id="6" name="Picture 4"/>
          <p:cNvPicPr>
            <a:picLocks noChangeAspect="1" noChangeArrowheads="1"/>
          </p:cNvPicPr>
          <p:nvPr/>
        </p:nvPicPr>
        <p:blipFill>
          <a:blip r:embed="rId5">
            <a:extLst>
              <a:ext uri="{BEBA8EAE-BF5A-486C-A8C5-ECC9F3942E4B}">
                <a14:imgProps xmlns:a14="http://schemas.microsoft.com/office/drawing/2010/main">
                  <a14:imgLayer r:embed="rId6">
                    <a14:imgEffect>
                      <a14:sharpenSoften amount="-54000"/>
                    </a14:imgEffect>
                    <a14:imgEffect>
                      <a14:brightnessContrast bright="6000"/>
                    </a14:imgEffect>
                  </a14:imgLayer>
                </a14:imgProps>
              </a:ext>
              <a:ext uri="{28A0092B-C50C-407E-A947-70E740481C1C}">
                <a14:useLocalDpi xmlns:a14="http://schemas.microsoft.com/office/drawing/2010/main" val="0"/>
              </a:ext>
            </a:extLst>
          </a:blip>
          <a:srcRect l="2856" t="4092" r="2559" b="6180"/>
          <a:stretch>
            <a:fillRect/>
          </a:stretch>
        </p:blipFill>
        <p:spPr bwMode="auto">
          <a:xfrm>
            <a:off x="1403648" y="1988840"/>
            <a:ext cx="6786722" cy="4221063"/>
          </a:xfrm>
          <a:prstGeom prst="rect">
            <a:avLst/>
          </a:prstGeom>
          <a:noFill/>
          <a:ln>
            <a:noFill/>
          </a:ln>
          <a:effectLst/>
          <a:extLst>
            <a:ext uri="{909E8E84-426E-40DD-AFC4-6F175D3DCCD1}">
              <a14:hiddenFill xmlns:a14="http://schemas.microsoft.com/office/drawing/2010/main">
                <a:blipFill dpi="0" rotWithShape="0">
                  <a:blip/>
                  <a:srcRect l="2856" t="4092" r="2559" b="6180"/>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7" name="Rectangle 3"/>
          <p:cNvSpPr txBox="1">
            <a:spLocks noChangeArrowheads="1"/>
          </p:cNvSpPr>
          <p:nvPr/>
        </p:nvSpPr>
        <p:spPr bwMode="auto">
          <a:xfrm>
            <a:off x="467544" y="2132856"/>
            <a:ext cx="7848872" cy="504056"/>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1" fontAlgn="base" hangingPunct="1">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90000"/>
              </a:lnSpc>
              <a:buNone/>
            </a:pPr>
            <a:r>
              <a:rPr lang="en-US" sz="1800" b="1" dirty="0" smtClean="0">
                <a:solidFill>
                  <a:srgbClr val="CC9900"/>
                </a:solidFill>
                <a:latin typeface="Century Gothic" pitchFamily="34" charset="0"/>
              </a:rPr>
              <a:t>Tenders issued:</a:t>
            </a:r>
            <a:r>
              <a:rPr lang="en-US" sz="1600" b="1" dirty="0" smtClean="0">
                <a:solidFill>
                  <a:srgbClr val="CC9900"/>
                </a:solidFill>
                <a:latin typeface="Century Gothic" pitchFamily="34" charset="0"/>
              </a:rPr>
              <a:t>			</a:t>
            </a:r>
            <a:r>
              <a:rPr lang="en-US" sz="2200" b="1" dirty="0" smtClean="0">
                <a:solidFill>
                  <a:srgbClr val="336600"/>
                </a:solidFill>
                <a:latin typeface="Century Gothic" pitchFamily="34" charset="0"/>
              </a:rPr>
              <a:t>July 2013</a:t>
            </a:r>
          </a:p>
          <a:p>
            <a:pPr marL="0" indent="0">
              <a:lnSpc>
                <a:spcPct val="90000"/>
              </a:lnSpc>
              <a:buNone/>
            </a:pPr>
            <a:endParaRPr lang="en-US" sz="2200" dirty="0" smtClean="0">
              <a:solidFill>
                <a:srgbClr val="336600"/>
              </a:solidFill>
              <a:latin typeface="Century Gothic" pitchFamily="34" charset="0"/>
            </a:endParaRPr>
          </a:p>
          <a:p>
            <a:pPr>
              <a:lnSpc>
                <a:spcPct val="90000"/>
              </a:lnSpc>
              <a:buFontTx/>
              <a:buNone/>
            </a:pPr>
            <a:endParaRPr lang="en-US" sz="2000" dirty="0" smtClean="0">
              <a:solidFill>
                <a:schemeClr val="bg1"/>
              </a:solidFill>
            </a:endParaRPr>
          </a:p>
        </p:txBody>
      </p:sp>
      <p:sp>
        <p:nvSpPr>
          <p:cNvPr id="8" name="Rectangle 3"/>
          <p:cNvSpPr txBox="1">
            <a:spLocks noChangeArrowheads="1"/>
          </p:cNvSpPr>
          <p:nvPr/>
        </p:nvSpPr>
        <p:spPr bwMode="auto">
          <a:xfrm>
            <a:off x="497671" y="2701082"/>
            <a:ext cx="7848872" cy="504056"/>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1" fontAlgn="base" hangingPunct="1">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90000"/>
              </a:lnSpc>
              <a:buNone/>
            </a:pPr>
            <a:r>
              <a:rPr lang="en-US" sz="1800" b="1" dirty="0" smtClean="0">
                <a:solidFill>
                  <a:srgbClr val="CC9900"/>
                </a:solidFill>
                <a:latin typeface="Century Gothic" pitchFamily="34" charset="0"/>
              </a:rPr>
              <a:t>Tenders returned:</a:t>
            </a:r>
            <a:r>
              <a:rPr lang="en-US" sz="1600" b="1" dirty="0" smtClean="0">
                <a:solidFill>
                  <a:srgbClr val="CC9900"/>
                </a:solidFill>
                <a:latin typeface="Century Gothic" pitchFamily="34" charset="0"/>
              </a:rPr>
              <a:t>		</a:t>
            </a:r>
            <a:r>
              <a:rPr lang="en-US" sz="2200" b="1" dirty="0" smtClean="0">
                <a:solidFill>
                  <a:srgbClr val="336600"/>
                </a:solidFill>
                <a:latin typeface="Century Gothic" pitchFamily="34" charset="0"/>
              </a:rPr>
              <a:t>September 2013</a:t>
            </a:r>
          </a:p>
          <a:p>
            <a:pPr marL="0" indent="0">
              <a:lnSpc>
                <a:spcPct val="90000"/>
              </a:lnSpc>
              <a:buNone/>
            </a:pPr>
            <a:endParaRPr lang="en-US" sz="2200" dirty="0" smtClean="0">
              <a:solidFill>
                <a:srgbClr val="336600"/>
              </a:solidFill>
              <a:latin typeface="Century Gothic" pitchFamily="34" charset="0"/>
            </a:endParaRPr>
          </a:p>
          <a:p>
            <a:pPr>
              <a:lnSpc>
                <a:spcPct val="90000"/>
              </a:lnSpc>
              <a:buFontTx/>
              <a:buNone/>
            </a:pPr>
            <a:endParaRPr lang="en-US" sz="2000" dirty="0" smtClean="0">
              <a:solidFill>
                <a:schemeClr val="bg1"/>
              </a:solidFill>
            </a:endParaRPr>
          </a:p>
        </p:txBody>
      </p:sp>
      <p:sp>
        <p:nvSpPr>
          <p:cNvPr id="9" name="Rectangle 3"/>
          <p:cNvSpPr txBox="1">
            <a:spLocks noChangeArrowheads="1"/>
          </p:cNvSpPr>
          <p:nvPr/>
        </p:nvSpPr>
        <p:spPr bwMode="auto">
          <a:xfrm>
            <a:off x="519466" y="3356992"/>
            <a:ext cx="7848872" cy="504056"/>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1" fontAlgn="base" hangingPunct="1">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90000"/>
              </a:lnSpc>
              <a:buNone/>
            </a:pPr>
            <a:r>
              <a:rPr lang="en-US" sz="1800" b="1" dirty="0" smtClean="0">
                <a:solidFill>
                  <a:srgbClr val="CC9900"/>
                </a:solidFill>
                <a:latin typeface="Century Gothic" pitchFamily="34" charset="0"/>
              </a:rPr>
              <a:t>Appointment of contractor:	</a:t>
            </a:r>
            <a:r>
              <a:rPr lang="en-US" sz="2200" b="1" dirty="0" smtClean="0">
                <a:solidFill>
                  <a:srgbClr val="336600"/>
                </a:solidFill>
                <a:latin typeface="Century Gothic" pitchFamily="34" charset="0"/>
              </a:rPr>
              <a:t>October 2013</a:t>
            </a:r>
          </a:p>
          <a:p>
            <a:pPr marL="0" indent="0">
              <a:lnSpc>
                <a:spcPct val="90000"/>
              </a:lnSpc>
              <a:buNone/>
            </a:pPr>
            <a:endParaRPr lang="en-US" sz="2200" dirty="0" smtClean="0">
              <a:solidFill>
                <a:srgbClr val="336600"/>
              </a:solidFill>
              <a:latin typeface="Century Gothic" pitchFamily="34" charset="0"/>
            </a:endParaRPr>
          </a:p>
          <a:p>
            <a:pPr>
              <a:lnSpc>
                <a:spcPct val="90000"/>
              </a:lnSpc>
              <a:buFontTx/>
              <a:buNone/>
            </a:pPr>
            <a:endParaRPr lang="en-US" sz="2000" dirty="0" smtClean="0">
              <a:solidFill>
                <a:schemeClr val="bg1"/>
              </a:solidFill>
            </a:endParaRPr>
          </a:p>
        </p:txBody>
      </p:sp>
      <p:sp>
        <p:nvSpPr>
          <p:cNvPr id="11" name="Rectangle 3"/>
          <p:cNvSpPr txBox="1">
            <a:spLocks noChangeArrowheads="1"/>
          </p:cNvSpPr>
          <p:nvPr/>
        </p:nvSpPr>
        <p:spPr bwMode="auto">
          <a:xfrm>
            <a:off x="497671" y="3943478"/>
            <a:ext cx="7848872" cy="504056"/>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1" fontAlgn="base" hangingPunct="1">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90000"/>
              </a:lnSpc>
              <a:buNone/>
            </a:pPr>
            <a:r>
              <a:rPr lang="en-US" sz="1800" b="1" dirty="0" smtClean="0">
                <a:solidFill>
                  <a:srgbClr val="CC9900"/>
                </a:solidFill>
                <a:latin typeface="Century Gothic" pitchFamily="34" charset="0"/>
              </a:rPr>
              <a:t>Completion of works:</a:t>
            </a:r>
            <a:r>
              <a:rPr lang="en-US" sz="1600" b="1" dirty="0" smtClean="0">
                <a:solidFill>
                  <a:srgbClr val="CC9900"/>
                </a:solidFill>
                <a:latin typeface="Century Gothic" pitchFamily="34" charset="0"/>
              </a:rPr>
              <a:t>		</a:t>
            </a:r>
            <a:r>
              <a:rPr lang="en-US" sz="2200" b="1" dirty="0" smtClean="0">
                <a:solidFill>
                  <a:srgbClr val="336600"/>
                </a:solidFill>
                <a:latin typeface="Century Gothic" pitchFamily="34" charset="0"/>
              </a:rPr>
              <a:t>February  </a:t>
            </a:r>
            <a:r>
              <a:rPr lang="en-US" sz="2200" b="1" dirty="0" smtClean="0">
                <a:solidFill>
                  <a:srgbClr val="336600"/>
                </a:solidFill>
                <a:latin typeface="Century Gothic" pitchFamily="34" charset="0"/>
              </a:rPr>
              <a:t>2014</a:t>
            </a:r>
          </a:p>
          <a:p>
            <a:pPr marL="0" indent="0">
              <a:lnSpc>
                <a:spcPct val="90000"/>
              </a:lnSpc>
              <a:buNone/>
            </a:pPr>
            <a:endParaRPr lang="en-US" sz="2200" dirty="0" smtClean="0">
              <a:solidFill>
                <a:srgbClr val="336600"/>
              </a:solidFill>
              <a:latin typeface="Century Gothic" pitchFamily="34" charset="0"/>
            </a:endParaRPr>
          </a:p>
          <a:p>
            <a:pPr>
              <a:lnSpc>
                <a:spcPct val="90000"/>
              </a:lnSpc>
              <a:buFontTx/>
              <a:buNone/>
            </a:pPr>
            <a:endParaRPr lang="en-US" sz="2000" dirty="0" smtClean="0">
              <a:solidFill>
                <a:schemeClr val="bg1"/>
              </a:solidFill>
            </a:endParaRPr>
          </a:p>
        </p:txBody>
      </p:sp>
      <p:sp>
        <p:nvSpPr>
          <p:cNvPr id="13" name="Rectangle 3"/>
          <p:cNvSpPr txBox="1">
            <a:spLocks noChangeArrowheads="1"/>
          </p:cNvSpPr>
          <p:nvPr/>
        </p:nvSpPr>
        <p:spPr bwMode="auto">
          <a:xfrm>
            <a:off x="528838" y="4617132"/>
            <a:ext cx="7848872" cy="504056"/>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1" fontAlgn="base" hangingPunct="1">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90000"/>
              </a:lnSpc>
              <a:buNone/>
            </a:pPr>
            <a:r>
              <a:rPr lang="en-US" sz="1800" b="1" dirty="0" smtClean="0">
                <a:solidFill>
                  <a:srgbClr val="CC9900"/>
                </a:solidFill>
                <a:latin typeface="Century Gothic" pitchFamily="34" charset="0"/>
              </a:rPr>
              <a:t>Commencement of monitoring:</a:t>
            </a:r>
            <a:r>
              <a:rPr lang="en-US" sz="1600" b="1" dirty="0" smtClean="0">
                <a:solidFill>
                  <a:srgbClr val="CC9900"/>
                </a:solidFill>
                <a:latin typeface="Century Gothic" pitchFamily="34" charset="0"/>
              </a:rPr>
              <a:t>	</a:t>
            </a:r>
            <a:r>
              <a:rPr lang="en-US" sz="2200" b="1" dirty="0" smtClean="0">
                <a:solidFill>
                  <a:srgbClr val="336600"/>
                </a:solidFill>
                <a:latin typeface="Century Gothic" pitchFamily="34" charset="0"/>
              </a:rPr>
              <a:t>March 2014</a:t>
            </a:r>
            <a:endParaRPr lang="en-US" sz="2200" b="1" dirty="0" smtClean="0">
              <a:solidFill>
                <a:srgbClr val="336600"/>
              </a:solidFill>
              <a:latin typeface="Century Gothic" pitchFamily="34" charset="0"/>
            </a:endParaRPr>
          </a:p>
          <a:p>
            <a:pPr marL="0" indent="0">
              <a:lnSpc>
                <a:spcPct val="90000"/>
              </a:lnSpc>
              <a:buNone/>
            </a:pPr>
            <a:endParaRPr lang="en-US" sz="2200" dirty="0" smtClean="0">
              <a:solidFill>
                <a:srgbClr val="336600"/>
              </a:solidFill>
              <a:latin typeface="Century Gothic" pitchFamily="34" charset="0"/>
            </a:endParaRPr>
          </a:p>
          <a:p>
            <a:pPr>
              <a:lnSpc>
                <a:spcPct val="90000"/>
              </a:lnSpc>
              <a:buFontTx/>
              <a:buNone/>
            </a:pPr>
            <a:endParaRPr lang="en-US" sz="2000" dirty="0" smtClean="0">
              <a:solidFill>
                <a:schemeClr val="bg1"/>
              </a:solidFill>
            </a:endParaRPr>
          </a:p>
        </p:txBody>
      </p:sp>
    </p:spTree>
    <p:extLst>
      <p:ext uri="{BB962C8B-B14F-4D97-AF65-F5344CB8AC3E}">
        <p14:creationId xmlns:p14="http://schemas.microsoft.com/office/powerpoint/2010/main" val="24407136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 calcmode="lin" valueType="num">
                                      <p:cBhvr additive="base">
                                        <p:cTn id="7"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xEl>
                                              <p:pRg st="0" end="0"/>
                                            </p:txEl>
                                          </p:spTgt>
                                        </p:tgtEl>
                                        <p:attrNameLst>
                                          <p:attrName>style.visibility</p:attrName>
                                        </p:attrNameLst>
                                      </p:cBhvr>
                                      <p:to>
                                        <p:strVal val="visible"/>
                                      </p:to>
                                    </p:set>
                                    <p:anim calcmode="lin" valueType="num">
                                      <p:cBhvr additive="base">
                                        <p:cTn id="13"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9">
                                            <p:txEl>
                                              <p:pRg st="0" end="0"/>
                                            </p:txEl>
                                          </p:spTgt>
                                        </p:tgtEl>
                                        <p:attrNameLst>
                                          <p:attrName>style.visibility</p:attrName>
                                        </p:attrNameLst>
                                      </p:cBhvr>
                                      <p:to>
                                        <p:strVal val="visible"/>
                                      </p:to>
                                    </p:set>
                                    <p:anim calcmode="lin" valueType="num">
                                      <p:cBhvr additive="base">
                                        <p:cTn id="19"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1">
                                            <p:txEl>
                                              <p:pRg st="0" end="0"/>
                                            </p:txEl>
                                          </p:spTgt>
                                        </p:tgtEl>
                                        <p:attrNameLst>
                                          <p:attrName>style.visibility</p:attrName>
                                        </p:attrNameLst>
                                      </p:cBhvr>
                                      <p:to>
                                        <p:strVal val="visible"/>
                                      </p:to>
                                    </p:set>
                                    <p:anim calcmode="lin" valueType="num">
                                      <p:cBhvr additive="base">
                                        <p:cTn id="25" dur="500" fill="hold"/>
                                        <p:tgtEl>
                                          <p:spTgt spid="11">
                                            <p:txEl>
                                              <p:pRg st="0" end="0"/>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3">
                                            <p:txEl>
                                              <p:pRg st="0" end="0"/>
                                            </p:txEl>
                                          </p:spTgt>
                                        </p:tgtEl>
                                        <p:attrNameLst>
                                          <p:attrName>style.visibility</p:attrName>
                                        </p:attrNameLst>
                                      </p:cBhvr>
                                      <p:to>
                                        <p:strVal val="visible"/>
                                      </p:to>
                                    </p:set>
                                    <p:anim calcmode="lin" valueType="num">
                                      <p:cBhvr additive="base">
                                        <p:cTn id="31" dur="500" fill="hold"/>
                                        <p:tgtEl>
                                          <p:spTgt spid="13">
                                            <p:txEl>
                                              <p:pRg st="0" end="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P spid="8" grpId="0" build="p"/>
      <p:bldP spid="9" grpId="0" build="p"/>
      <p:bldP spid="11" grpId="0" build="p"/>
      <p:bldP spid="13"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95936" y="260648"/>
            <a:ext cx="4949825" cy="944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 name="Picture 7" descr="U:\Logos\EBR.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51521" y="188640"/>
            <a:ext cx="855388" cy="145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Rectangle 3"/>
          <p:cNvSpPr txBox="1">
            <a:spLocks noChangeArrowheads="1"/>
          </p:cNvSpPr>
          <p:nvPr/>
        </p:nvSpPr>
        <p:spPr bwMode="auto">
          <a:xfrm>
            <a:off x="1259632" y="1395887"/>
            <a:ext cx="5976663" cy="504056"/>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1" fontAlgn="base" hangingPunct="1">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90000"/>
              </a:lnSpc>
              <a:buFont typeface="Arial" charset="0"/>
              <a:buNone/>
            </a:pPr>
            <a:r>
              <a:rPr lang="en-US" sz="2200" b="1" dirty="0" smtClean="0">
                <a:solidFill>
                  <a:srgbClr val="336600"/>
                </a:solidFill>
                <a:latin typeface="Century Gothic" pitchFamily="34" charset="0"/>
              </a:rPr>
              <a:t>Analysis </a:t>
            </a:r>
            <a:r>
              <a:rPr lang="en-US" sz="2200" b="1" dirty="0" smtClean="0">
                <a:solidFill>
                  <a:srgbClr val="336600"/>
                </a:solidFill>
                <a:latin typeface="Century Gothic" pitchFamily="34" charset="0"/>
              </a:rPr>
              <a:t>&amp; Visitors</a:t>
            </a:r>
            <a:endParaRPr lang="en-US" sz="2000" dirty="0" smtClean="0">
              <a:solidFill>
                <a:prstClr val="white"/>
              </a:solidFill>
            </a:endParaRPr>
          </a:p>
        </p:txBody>
      </p:sp>
      <p:pic>
        <p:nvPicPr>
          <p:cNvPr id="7"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12208" y="2060848"/>
            <a:ext cx="3227991" cy="225874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8" name="Picture 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61975" y="4500563"/>
            <a:ext cx="4117975" cy="197961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1" name="Picture 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679950" y="1395887"/>
            <a:ext cx="4103885" cy="2735924"/>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3" name="Picture 7"/>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869683" y="4005064"/>
            <a:ext cx="2879725" cy="2205037"/>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4" name="Picture 5"/>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959225" y="3419475"/>
            <a:ext cx="2160588" cy="1439863"/>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2461997455"/>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0">
          <a:blip r:embed="rId2">
            <a:alphaModFix amt="75000"/>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p:nvSpPr>
        <p:spPr>
          <a:xfrm>
            <a:off x="186283" y="2351988"/>
            <a:ext cx="8928992" cy="1138773"/>
          </a:xfrm>
          <a:prstGeom prst="rect">
            <a:avLst/>
          </a:prstGeom>
        </p:spPr>
        <p:txBody>
          <a:bodyPr wrap="square">
            <a:spAutoFit/>
          </a:bodyPr>
          <a:lstStyle/>
          <a:p>
            <a:pPr algn="ctr"/>
            <a:endParaRPr lang="en-IE" sz="2000" b="1" dirty="0" smtClean="0"/>
          </a:p>
          <a:p>
            <a:pPr algn="ctr"/>
            <a:r>
              <a:rPr lang="en-IE" sz="2800" b="1" dirty="0" smtClean="0">
                <a:solidFill>
                  <a:schemeClr val="accent3">
                    <a:lumMod val="75000"/>
                  </a:schemeClr>
                </a:solidFill>
              </a:rPr>
              <a:t>Thank You</a:t>
            </a:r>
            <a:endParaRPr lang="en-IE" sz="2800" b="1" dirty="0">
              <a:solidFill>
                <a:schemeClr val="accent3">
                  <a:lumMod val="75000"/>
                </a:schemeClr>
              </a:solidFill>
            </a:endParaRPr>
          </a:p>
          <a:p>
            <a:pPr algn="ctr"/>
            <a:endParaRPr lang="en-IE" sz="2000" b="1" dirty="0" smtClean="0">
              <a:solidFill>
                <a:schemeClr val="accent3">
                  <a:lumMod val="75000"/>
                </a:schemeClr>
              </a:solidFill>
            </a:endParaRPr>
          </a:p>
        </p:txBody>
      </p:sp>
      <p:pic>
        <p:nvPicPr>
          <p:cNvPr id="717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1520" y="476672"/>
            <a:ext cx="2268537" cy="706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40337" y="244896"/>
            <a:ext cx="2809875" cy="9382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215008" y="5847455"/>
            <a:ext cx="3960440" cy="923330"/>
          </a:xfrm>
          <a:prstGeom prst="rect">
            <a:avLst/>
          </a:prstGeom>
          <a:noFill/>
        </p:spPr>
        <p:txBody>
          <a:bodyPr wrap="square" rtlCol="0">
            <a:spAutoFit/>
          </a:bodyPr>
          <a:lstStyle/>
          <a:p>
            <a:r>
              <a:rPr lang="en-GB" b="1" dirty="0" smtClean="0">
                <a:solidFill>
                  <a:schemeClr val="bg1"/>
                </a:solidFill>
              </a:rPr>
              <a:t>Joseph Birt</a:t>
            </a:r>
            <a:r>
              <a:rPr lang="en-GB" dirty="0" smtClean="0">
                <a:solidFill>
                  <a:schemeClr val="bg1"/>
                </a:solidFill>
              </a:rPr>
              <a:t/>
            </a:r>
            <a:br>
              <a:rPr lang="en-GB" dirty="0" smtClean="0">
                <a:solidFill>
                  <a:schemeClr val="bg1"/>
                </a:solidFill>
              </a:rPr>
            </a:br>
            <a:r>
              <a:rPr lang="en-GB" dirty="0" smtClean="0">
                <a:solidFill>
                  <a:schemeClr val="bg1"/>
                </a:solidFill>
                <a:latin typeface="Arial Narrow" pitchFamily="34" charset="0"/>
              </a:rPr>
              <a:t>Co Chairman of the EEMG Project</a:t>
            </a:r>
          </a:p>
          <a:p>
            <a:r>
              <a:rPr lang="en-GB" dirty="0">
                <a:solidFill>
                  <a:srgbClr val="0070C0"/>
                </a:solidFill>
              </a:rPr>
              <a:t>j</a:t>
            </a:r>
            <a:r>
              <a:rPr lang="en-GB" dirty="0" smtClean="0">
                <a:solidFill>
                  <a:srgbClr val="0070C0"/>
                </a:solidFill>
              </a:rPr>
              <a:t>oseph.birt@downdc.gov.uk</a:t>
            </a:r>
            <a:endParaRPr lang="en-GB" dirty="0">
              <a:solidFill>
                <a:srgbClr val="0070C0"/>
              </a:solidFill>
            </a:endParaRPr>
          </a:p>
        </p:txBody>
      </p:sp>
    </p:spTree>
    <p:extLst>
      <p:ext uri="{BB962C8B-B14F-4D97-AF65-F5344CB8AC3E}">
        <p14:creationId xmlns:p14="http://schemas.microsoft.com/office/powerpoint/2010/main" val="285807836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7" name="Rectangle 3"/>
          <p:cNvSpPr txBox="1">
            <a:spLocks noChangeArrowheads="1"/>
          </p:cNvSpPr>
          <p:nvPr/>
        </p:nvSpPr>
        <p:spPr bwMode="auto">
          <a:xfrm>
            <a:off x="179512" y="2132856"/>
            <a:ext cx="8136904" cy="79208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1" fontAlgn="base" hangingPunct="1">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90000"/>
              </a:lnSpc>
              <a:buNone/>
            </a:pPr>
            <a:endParaRPr lang="en-US" sz="2200" dirty="0" smtClean="0">
              <a:solidFill>
                <a:srgbClr val="336600"/>
              </a:solidFill>
              <a:latin typeface="Century Gothic" pitchFamily="34" charset="0"/>
            </a:endParaRPr>
          </a:p>
          <a:p>
            <a:pPr>
              <a:lnSpc>
                <a:spcPct val="90000"/>
              </a:lnSpc>
              <a:buFontTx/>
              <a:buNone/>
            </a:pPr>
            <a:endParaRPr lang="en-US" sz="2000" dirty="0" smtClean="0">
              <a:solidFill>
                <a:schemeClr val="bg1"/>
              </a:solidFill>
            </a:endParaRPr>
          </a:p>
        </p:txBody>
      </p:sp>
      <p:sp>
        <p:nvSpPr>
          <p:cNvPr id="12" name="Rectangle 3"/>
          <p:cNvSpPr txBox="1">
            <a:spLocks noChangeArrowheads="1"/>
          </p:cNvSpPr>
          <p:nvPr/>
        </p:nvSpPr>
        <p:spPr bwMode="auto">
          <a:xfrm>
            <a:off x="493120" y="1052736"/>
            <a:ext cx="4752528" cy="3224716"/>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1" fontAlgn="base" hangingPunct="1">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GB" sz="2000" dirty="0">
                <a:solidFill>
                  <a:srgbClr val="336600"/>
                </a:solidFill>
              </a:rPr>
              <a:t>Developed countries are the lead contributors to greenhouse gas emissions and therefore to climate change. </a:t>
            </a:r>
            <a:endParaRPr lang="en-GB" sz="2000" dirty="0" smtClean="0">
              <a:solidFill>
                <a:srgbClr val="336600"/>
              </a:solidFill>
            </a:endParaRPr>
          </a:p>
          <a:p>
            <a:pPr marL="0" indent="0">
              <a:buNone/>
            </a:pPr>
            <a:endParaRPr lang="en-GB" sz="1100" dirty="0">
              <a:solidFill>
                <a:srgbClr val="336600"/>
              </a:solidFill>
            </a:endParaRPr>
          </a:p>
          <a:p>
            <a:pPr marL="0" indent="0">
              <a:buNone/>
            </a:pPr>
            <a:r>
              <a:rPr lang="en-GB" sz="2000" dirty="0" smtClean="0">
                <a:solidFill>
                  <a:srgbClr val="336600"/>
                </a:solidFill>
              </a:rPr>
              <a:t>In </a:t>
            </a:r>
            <a:r>
              <a:rPr lang="en-GB" sz="2000" dirty="0">
                <a:solidFill>
                  <a:srgbClr val="336600"/>
                </a:solidFill>
              </a:rPr>
              <a:t>Ireland, for example, we produce an average of 10 tons of greenhouse gas emissions per person per year making us one of the highest emitters globally. In Africa an average person will produce less than 0.1 tons.  </a:t>
            </a:r>
          </a:p>
          <a:p>
            <a:pPr marL="0" indent="0">
              <a:lnSpc>
                <a:spcPct val="90000"/>
              </a:lnSpc>
              <a:buNone/>
            </a:pPr>
            <a:endParaRPr lang="en-US" sz="2200" dirty="0" smtClean="0">
              <a:solidFill>
                <a:srgbClr val="336600"/>
              </a:solidFill>
              <a:latin typeface="Century Gothic" pitchFamily="34" charset="0"/>
            </a:endParaRPr>
          </a:p>
          <a:p>
            <a:pPr>
              <a:lnSpc>
                <a:spcPct val="90000"/>
              </a:lnSpc>
              <a:buFontTx/>
              <a:buNone/>
            </a:pPr>
            <a:endParaRPr lang="en-US" sz="2000" dirty="0" smtClean="0">
              <a:solidFill>
                <a:schemeClr val="bg1"/>
              </a:solidFill>
            </a:endParaRPr>
          </a:p>
        </p:txBody>
      </p:sp>
      <p:sp>
        <p:nvSpPr>
          <p:cNvPr id="13" name="Rectangle 3"/>
          <p:cNvSpPr txBox="1">
            <a:spLocks noChangeArrowheads="1"/>
          </p:cNvSpPr>
          <p:nvPr/>
        </p:nvSpPr>
        <p:spPr bwMode="auto">
          <a:xfrm>
            <a:off x="413680" y="4437112"/>
            <a:ext cx="8262775" cy="1296144"/>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1" fontAlgn="base" hangingPunct="1">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90000"/>
              </a:lnSpc>
              <a:buNone/>
            </a:pPr>
            <a:r>
              <a:rPr lang="en-GB" sz="2000" dirty="0">
                <a:solidFill>
                  <a:srgbClr val="CC9900"/>
                </a:solidFill>
              </a:rPr>
              <a:t>Climate change-related shifts in rainfall and drought patterns can have a devastating </a:t>
            </a:r>
            <a:r>
              <a:rPr lang="en-GB" sz="2000" dirty="0" smtClean="0">
                <a:solidFill>
                  <a:srgbClr val="CC9900"/>
                </a:solidFill>
              </a:rPr>
              <a:t>impact on </a:t>
            </a:r>
            <a:r>
              <a:rPr lang="en-GB" sz="2000" dirty="0">
                <a:solidFill>
                  <a:srgbClr val="CC9900"/>
                </a:solidFill>
              </a:rPr>
              <a:t>small farmers in the world’s poorest </a:t>
            </a:r>
            <a:r>
              <a:rPr lang="en-GB" sz="2000" dirty="0" smtClean="0">
                <a:solidFill>
                  <a:srgbClr val="CC9900"/>
                </a:solidFill>
              </a:rPr>
              <a:t>regions, and </a:t>
            </a:r>
            <a:r>
              <a:rPr lang="en-GB" sz="2000" dirty="0">
                <a:solidFill>
                  <a:srgbClr val="CC9900"/>
                </a:solidFill>
              </a:rPr>
              <a:t>it is predicted that rain-fed agriculture will drop </a:t>
            </a:r>
            <a:r>
              <a:rPr lang="en-GB" sz="2000" dirty="0" smtClean="0">
                <a:solidFill>
                  <a:srgbClr val="CC9900"/>
                </a:solidFill>
              </a:rPr>
              <a:t>significantly – </a:t>
            </a:r>
            <a:r>
              <a:rPr lang="en-GB" sz="2000" dirty="0">
                <a:solidFill>
                  <a:srgbClr val="CC9900"/>
                </a:solidFill>
              </a:rPr>
              <a:t>deepening the food and water crises we </a:t>
            </a:r>
            <a:r>
              <a:rPr lang="en-GB" sz="2000" dirty="0" smtClean="0">
                <a:solidFill>
                  <a:srgbClr val="CC9900"/>
                </a:solidFill>
              </a:rPr>
              <a:t>face.</a:t>
            </a:r>
          </a:p>
          <a:p>
            <a:pPr marL="0" indent="0">
              <a:lnSpc>
                <a:spcPct val="90000"/>
              </a:lnSpc>
              <a:buNone/>
            </a:pPr>
            <a:endParaRPr lang="en-GB" sz="2000" dirty="0">
              <a:solidFill>
                <a:srgbClr val="CC9900"/>
              </a:solidFill>
            </a:endParaRP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52120" y="10419"/>
            <a:ext cx="3491880" cy="3340059"/>
          </a:xfrm>
          <a:prstGeom prst="rect">
            <a:avLst/>
          </a:prstGeom>
        </p:spPr>
      </p:pic>
      <p:sp>
        <p:nvSpPr>
          <p:cNvPr id="3" name="Rectangle 2"/>
          <p:cNvSpPr/>
          <p:nvPr/>
        </p:nvSpPr>
        <p:spPr>
          <a:xfrm>
            <a:off x="519765" y="404664"/>
            <a:ext cx="4089004" cy="480131"/>
          </a:xfrm>
          <a:prstGeom prst="rect">
            <a:avLst/>
          </a:prstGeom>
        </p:spPr>
        <p:txBody>
          <a:bodyPr wrap="none">
            <a:spAutoFit/>
          </a:bodyPr>
          <a:lstStyle/>
          <a:p>
            <a:pPr marL="0" indent="0">
              <a:lnSpc>
                <a:spcPct val="90000"/>
              </a:lnSpc>
              <a:buNone/>
            </a:pPr>
            <a:r>
              <a:rPr lang="en-GB" sz="2800" b="1" dirty="0" err="1" smtClean="0">
                <a:solidFill>
                  <a:srgbClr val="336600"/>
                </a:solidFill>
              </a:rPr>
              <a:t>Trocaire</a:t>
            </a:r>
            <a:r>
              <a:rPr lang="en-GB" sz="2800" b="1" dirty="0" smtClean="0">
                <a:solidFill>
                  <a:srgbClr val="336600"/>
                </a:solidFill>
              </a:rPr>
              <a:t> </a:t>
            </a:r>
            <a:r>
              <a:rPr lang="en-GB" sz="2000" b="1" dirty="0" smtClean="0">
                <a:solidFill>
                  <a:srgbClr val="336600"/>
                </a:solidFill>
              </a:rPr>
              <a:t>– the global context</a:t>
            </a:r>
            <a:endParaRPr lang="en-US" sz="2000" b="1" dirty="0">
              <a:solidFill>
                <a:srgbClr val="3366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anim calcmode="lin" valueType="num">
                                      <p:cBhvr additive="base">
                                        <p:cTn id="7" dur="500" fill="hold"/>
                                        <p:tgtEl>
                                          <p:spTgt spid="1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uiExpand="1" build="p"/>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7" name="Rectangle 3"/>
          <p:cNvSpPr txBox="1">
            <a:spLocks noChangeArrowheads="1"/>
          </p:cNvSpPr>
          <p:nvPr/>
        </p:nvSpPr>
        <p:spPr bwMode="auto">
          <a:xfrm>
            <a:off x="179512" y="2132856"/>
            <a:ext cx="8136904" cy="79208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1" fontAlgn="base" hangingPunct="1">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90000"/>
              </a:lnSpc>
              <a:buNone/>
            </a:pPr>
            <a:endParaRPr lang="en-US" sz="2200" dirty="0" smtClean="0">
              <a:solidFill>
                <a:srgbClr val="336600"/>
              </a:solidFill>
              <a:latin typeface="Century Gothic" pitchFamily="34" charset="0"/>
            </a:endParaRPr>
          </a:p>
          <a:p>
            <a:pPr>
              <a:lnSpc>
                <a:spcPct val="90000"/>
              </a:lnSpc>
              <a:buFontTx/>
              <a:buNone/>
            </a:pPr>
            <a:endParaRPr lang="en-US" sz="2000" dirty="0" smtClean="0">
              <a:solidFill>
                <a:schemeClr val="bg1"/>
              </a:solidFill>
            </a:endParaRPr>
          </a:p>
        </p:txBody>
      </p:sp>
      <p:sp>
        <p:nvSpPr>
          <p:cNvPr id="12" name="Rectangle 3"/>
          <p:cNvSpPr txBox="1">
            <a:spLocks noChangeArrowheads="1"/>
          </p:cNvSpPr>
          <p:nvPr/>
        </p:nvSpPr>
        <p:spPr bwMode="auto">
          <a:xfrm>
            <a:off x="4644008" y="202268"/>
            <a:ext cx="4356484" cy="3224716"/>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1" fontAlgn="base" hangingPunct="1">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GB" sz="2000" b="1" dirty="0" smtClean="0">
                <a:solidFill>
                  <a:srgbClr val="0070C0"/>
                </a:solidFill>
              </a:rPr>
              <a:t>Majuro Declaration </a:t>
            </a:r>
            <a:r>
              <a:rPr lang="en-GB" sz="2000" dirty="0" smtClean="0">
                <a:solidFill>
                  <a:srgbClr val="0070C0"/>
                </a:solidFill>
              </a:rPr>
              <a:t>on Climate Change</a:t>
            </a:r>
          </a:p>
          <a:p>
            <a:pPr marL="0" indent="0">
              <a:buNone/>
            </a:pPr>
            <a:r>
              <a:rPr lang="en-GB" sz="1200" dirty="0" smtClean="0">
                <a:solidFill>
                  <a:schemeClr val="tx1">
                    <a:lumMod val="50000"/>
                    <a:lumOff val="50000"/>
                  </a:schemeClr>
                </a:solidFill>
              </a:rPr>
              <a:t>05 September 2013 – The Marshall Islands,  Majuro.</a:t>
            </a:r>
            <a:endParaRPr lang="en-GB" sz="1200" dirty="0">
              <a:solidFill>
                <a:schemeClr val="tx1">
                  <a:lumMod val="50000"/>
                  <a:lumOff val="50000"/>
                </a:schemeClr>
              </a:solidFill>
            </a:endParaRPr>
          </a:p>
          <a:p>
            <a:pPr marL="0" indent="0">
              <a:buNone/>
            </a:pPr>
            <a:endParaRPr lang="en-GB" sz="1000" dirty="0" smtClean="0">
              <a:solidFill>
                <a:srgbClr val="336600"/>
              </a:solidFill>
            </a:endParaRPr>
          </a:p>
          <a:p>
            <a:pPr marL="0" indent="0">
              <a:buNone/>
            </a:pPr>
            <a:r>
              <a:rPr lang="en-GB" sz="1800" dirty="0" smtClean="0">
                <a:solidFill>
                  <a:schemeClr val="tx2">
                    <a:lumMod val="60000"/>
                    <a:lumOff val="40000"/>
                  </a:schemeClr>
                </a:solidFill>
              </a:rPr>
              <a:t>Signed by the leaders of 13 Pacific Island countries acutely vulnerable to rising sea levels, calling for urgent action to address climate change.  The countries include Australia and New Zealand.  Representatives from the UL, EU, USA and China attended.</a:t>
            </a:r>
            <a:endParaRPr lang="en-GB" sz="1800" dirty="0">
              <a:solidFill>
                <a:schemeClr val="tx2">
                  <a:lumMod val="60000"/>
                  <a:lumOff val="40000"/>
                </a:schemeClr>
              </a:solidFill>
            </a:endParaRPr>
          </a:p>
          <a:p>
            <a:pPr marL="0" indent="0">
              <a:lnSpc>
                <a:spcPct val="90000"/>
              </a:lnSpc>
              <a:buNone/>
            </a:pPr>
            <a:endParaRPr lang="en-US" sz="2200" dirty="0" smtClean="0">
              <a:solidFill>
                <a:srgbClr val="336600"/>
              </a:solidFill>
              <a:latin typeface="Century Gothic" pitchFamily="34" charset="0"/>
            </a:endParaRPr>
          </a:p>
          <a:p>
            <a:pPr>
              <a:lnSpc>
                <a:spcPct val="90000"/>
              </a:lnSpc>
              <a:buFontTx/>
              <a:buNone/>
            </a:pPr>
            <a:endParaRPr lang="en-US" sz="2000" dirty="0" smtClean="0">
              <a:solidFill>
                <a:schemeClr val="bg1"/>
              </a:solidFill>
            </a:endParaRPr>
          </a:p>
        </p:txBody>
      </p:sp>
      <p:sp>
        <p:nvSpPr>
          <p:cNvPr id="13" name="Rectangle 3"/>
          <p:cNvSpPr txBox="1">
            <a:spLocks noChangeArrowheads="1"/>
          </p:cNvSpPr>
          <p:nvPr/>
        </p:nvSpPr>
        <p:spPr bwMode="auto">
          <a:xfrm>
            <a:off x="415728" y="2939142"/>
            <a:ext cx="8332736" cy="2866121"/>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1" fontAlgn="base" hangingPunct="1">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a:lnSpc>
                <a:spcPct val="90000"/>
              </a:lnSpc>
              <a:buNone/>
            </a:pPr>
            <a:r>
              <a:rPr lang="en-GB" sz="1800" dirty="0">
                <a:solidFill>
                  <a:srgbClr val="336600"/>
                </a:solidFill>
              </a:rPr>
              <a:t>“The responsibility of all to </a:t>
            </a:r>
            <a:r>
              <a:rPr lang="en-GB" sz="1800" dirty="0" smtClean="0">
                <a:solidFill>
                  <a:srgbClr val="336600"/>
                </a:solidFill>
              </a:rPr>
              <a:t>act, </a:t>
            </a:r>
            <a:r>
              <a:rPr lang="en-GB" sz="1800" dirty="0">
                <a:solidFill>
                  <a:srgbClr val="336600"/>
                </a:solidFill>
              </a:rPr>
              <a:t>falls to every government, every company, every organization and every person with the capacity to do so, both individually and collectively,” it says.</a:t>
            </a:r>
          </a:p>
          <a:p>
            <a:pPr marL="0" indent="0">
              <a:lnSpc>
                <a:spcPct val="90000"/>
              </a:lnSpc>
              <a:buNone/>
            </a:pPr>
            <a:endParaRPr lang="en-GB" sz="1000" dirty="0">
              <a:solidFill>
                <a:srgbClr val="336600"/>
              </a:solidFill>
            </a:endParaRPr>
          </a:p>
          <a:p>
            <a:pPr marL="0" indent="0">
              <a:lnSpc>
                <a:spcPct val="90000"/>
              </a:lnSpc>
              <a:buNone/>
            </a:pPr>
            <a:r>
              <a:rPr lang="en-GB" sz="1800" dirty="0">
                <a:solidFill>
                  <a:srgbClr val="336600"/>
                </a:solidFill>
              </a:rPr>
              <a:t>Scientists </a:t>
            </a:r>
            <a:r>
              <a:rPr lang="en-GB" sz="1800" dirty="0" smtClean="0">
                <a:solidFill>
                  <a:srgbClr val="336600"/>
                </a:solidFill>
              </a:rPr>
              <a:t>warn, </a:t>
            </a:r>
            <a:r>
              <a:rPr lang="en-GB" sz="1800" dirty="0">
                <a:solidFill>
                  <a:srgbClr val="336600"/>
                </a:solidFill>
              </a:rPr>
              <a:t>carbon dioxide levels need to peak this decade to avoid temperatures rising 2°C above pre industrial levels, which is considered to be a threshold of ‘dangerous climate change’.</a:t>
            </a:r>
          </a:p>
          <a:p>
            <a:pPr marL="0" indent="0">
              <a:lnSpc>
                <a:spcPct val="90000"/>
              </a:lnSpc>
              <a:buNone/>
            </a:pPr>
            <a:endParaRPr lang="en-GB" sz="1000" dirty="0">
              <a:solidFill>
                <a:srgbClr val="336600"/>
              </a:solidFill>
            </a:endParaRPr>
          </a:p>
          <a:p>
            <a:pPr marL="0" indent="0">
              <a:lnSpc>
                <a:spcPct val="90000"/>
              </a:lnSpc>
              <a:buNone/>
            </a:pPr>
            <a:r>
              <a:rPr lang="en-GB" sz="1800" dirty="0">
                <a:solidFill>
                  <a:srgbClr val="336600"/>
                </a:solidFill>
              </a:rPr>
              <a:t>The UN’s forthcoming IPCC climate science report is expected to warn that sea levels could rise between 29 and 82cm (11.4 to 32.3 inches) before 2100, levels which threaten the existence of some Pacific states.</a:t>
            </a:r>
          </a:p>
          <a:p>
            <a:pPr marL="0" indent="0">
              <a:lnSpc>
                <a:spcPct val="90000"/>
              </a:lnSpc>
              <a:buNone/>
            </a:pPr>
            <a:endParaRPr lang="en-GB" sz="1800" dirty="0">
              <a:solidFill>
                <a:srgbClr val="336600"/>
              </a:solidFill>
            </a:endParaRP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5728" y="250792"/>
            <a:ext cx="4074722" cy="2458127"/>
          </a:xfrm>
          <a:prstGeom prst="rect">
            <a:avLst/>
          </a:prstGeom>
        </p:spPr>
      </p:pic>
    </p:spTree>
    <p:extLst>
      <p:ext uri="{BB962C8B-B14F-4D97-AF65-F5344CB8AC3E}">
        <p14:creationId xmlns:p14="http://schemas.microsoft.com/office/powerpoint/2010/main" val="37518342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anim calcmode="lin" valueType="num">
                                      <p:cBhvr additive="base">
                                        <p:cTn id="7" dur="500" fill="hold"/>
                                        <p:tgtEl>
                                          <p:spTgt spid="1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3">
                                            <p:txEl>
                                              <p:pRg st="2" end="2"/>
                                            </p:txEl>
                                          </p:spTgt>
                                        </p:tgtEl>
                                        <p:attrNameLst>
                                          <p:attrName>style.visibility</p:attrName>
                                        </p:attrNameLst>
                                      </p:cBhvr>
                                      <p:to>
                                        <p:strVal val="visible"/>
                                      </p:to>
                                    </p:set>
                                    <p:anim calcmode="lin" valueType="num">
                                      <p:cBhvr additive="base">
                                        <p:cTn id="13" dur="500" fill="hold"/>
                                        <p:tgtEl>
                                          <p:spTgt spid="1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3">
                                            <p:txEl>
                                              <p:pRg st="4" end="4"/>
                                            </p:txEl>
                                          </p:spTgt>
                                        </p:tgtEl>
                                        <p:attrNameLst>
                                          <p:attrName>style.visibility</p:attrName>
                                        </p:attrNameLst>
                                      </p:cBhvr>
                                      <p:to>
                                        <p:strVal val="visible"/>
                                      </p:to>
                                    </p:set>
                                    <p:anim calcmode="lin" valueType="num">
                                      <p:cBhvr additive="base">
                                        <p:cTn id="19" dur="500" fill="hold"/>
                                        <p:tgtEl>
                                          <p:spTgt spid="13">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7" name="Rectangle 3"/>
          <p:cNvSpPr txBox="1">
            <a:spLocks noChangeArrowheads="1"/>
          </p:cNvSpPr>
          <p:nvPr/>
        </p:nvSpPr>
        <p:spPr bwMode="auto">
          <a:xfrm>
            <a:off x="390778" y="908720"/>
            <a:ext cx="8357686" cy="4824536"/>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1" fontAlgn="base" hangingPunct="1">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GB" sz="1600" b="1" dirty="0">
                <a:solidFill>
                  <a:srgbClr val="CC9900"/>
                </a:solidFill>
              </a:rPr>
              <a:t>How the climate might change: main </a:t>
            </a:r>
            <a:r>
              <a:rPr lang="en-GB" sz="1600" b="1" dirty="0" smtClean="0">
                <a:solidFill>
                  <a:srgbClr val="CC9900"/>
                </a:solidFill>
              </a:rPr>
              <a:t>findings</a:t>
            </a:r>
          </a:p>
          <a:p>
            <a:pPr marL="0" indent="0">
              <a:buNone/>
            </a:pPr>
            <a:endParaRPr lang="en-GB" sz="800" b="1" dirty="0" smtClean="0">
              <a:solidFill>
                <a:srgbClr val="CC9900"/>
              </a:solidFill>
            </a:endParaRPr>
          </a:p>
          <a:p>
            <a:pPr marL="0" indent="0">
              <a:buNone/>
            </a:pPr>
            <a:endParaRPr lang="en-GB" sz="800" b="1" dirty="0"/>
          </a:p>
          <a:p>
            <a:pPr marL="0" indent="0">
              <a:buNone/>
            </a:pPr>
            <a:r>
              <a:rPr lang="en-GB" sz="1600" b="1" dirty="0">
                <a:solidFill>
                  <a:srgbClr val="336600"/>
                </a:solidFill>
              </a:rPr>
              <a:t>Average UK summer temperature is likely to rise by 3 to 4°C by the 2080s</a:t>
            </a:r>
          </a:p>
          <a:p>
            <a:pPr marL="0" indent="0">
              <a:buNone/>
            </a:pPr>
            <a:r>
              <a:rPr lang="en-GB" sz="1600" dirty="0">
                <a:solidFill>
                  <a:srgbClr val="336600"/>
                </a:solidFill>
              </a:rPr>
              <a:t>In general, greater warming is expected in the southeast than the northwest of the UK, and there may be more warming in the summer and autumn than winter and </a:t>
            </a:r>
            <a:r>
              <a:rPr lang="en-GB" sz="1600" dirty="0" smtClean="0">
                <a:solidFill>
                  <a:srgbClr val="336600"/>
                </a:solidFill>
              </a:rPr>
              <a:t>spring</a:t>
            </a:r>
          </a:p>
          <a:p>
            <a:pPr marL="0" indent="0">
              <a:buNone/>
            </a:pPr>
            <a:endParaRPr lang="en-GB" sz="800" dirty="0">
              <a:solidFill>
                <a:srgbClr val="336600"/>
              </a:solidFill>
            </a:endParaRPr>
          </a:p>
          <a:p>
            <a:pPr marL="0" indent="0">
              <a:buNone/>
            </a:pPr>
            <a:r>
              <a:rPr lang="en-GB" sz="1600" b="1" dirty="0">
                <a:solidFill>
                  <a:srgbClr val="336600"/>
                </a:solidFill>
              </a:rPr>
              <a:t>Average summer rainfall across the UK may decrease by between 11% and 27% by the 2080s</a:t>
            </a:r>
          </a:p>
          <a:p>
            <a:pPr marL="0" indent="0">
              <a:buNone/>
            </a:pPr>
            <a:r>
              <a:rPr lang="en-GB" sz="1600" dirty="0">
                <a:solidFill>
                  <a:srgbClr val="336600"/>
                </a:solidFill>
              </a:rPr>
              <a:t>While this is the average, there will be a big change in rainfall between the seasons, with winters becoming wetter and summers drier</a:t>
            </a:r>
            <a:r>
              <a:rPr lang="en-GB" sz="1600" dirty="0" smtClean="0">
                <a:solidFill>
                  <a:srgbClr val="336600"/>
                </a:solidFill>
              </a:rPr>
              <a:t>.</a:t>
            </a:r>
          </a:p>
          <a:p>
            <a:pPr marL="0" indent="0">
              <a:buNone/>
            </a:pPr>
            <a:endParaRPr lang="en-GB" sz="1600" dirty="0">
              <a:solidFill>
                <a:srgbClr val="336600"/>
              </a:solidFill>
            </a:endParaRPr>
          </a:p>
          <a:p>
            <a:pPr marL="0" indent="0">
              <a:buNone/>
            </a:pPr>
            <a:r>
              <a:rPr lang="en-GB" sz="1600" dirty="0" smtClean="0">
                <a:solidFill>
                  <a:srgbClr val="336600"/>
                </a:solidFill>
              </a:rPr>
              <a:t> </a:t>
            </a:r>
          </a:p>
          <a:p>
            <a:pPr marL="0" indent="0">
              <a:buNone/>
            </a:pPr>
            <a:endParaRPr lang="en-GB" sz="1600" dirty="0"/>
          </a:p>
        </p:txBody>
      </p:sp>
      <p:sp>
        <p:nvSpPr>
          <p:cNvPr id="12" name="Rectangle 3"/>
          <p:cNvSpPr txBox="1">
            <a:spLocks noChangeArrowheads="1"/>
          </p:cNvSpPr>
          <p:nvPr/>
        </p:nvSpPr>
        <p:spPr bwMode="auto">
          <a:xfrm>
            <a:off x="390778" y="238281"/>
            <a:ext cx="5508612" cy="515239"/>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1" fontAlgn="base" hangingPunct="1">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GB" sz="2400" b="1" dirty="0" smtClean="0">
                <a:solidFill>
                  <a:srgbClr val="CC9900"/>
                </a:solidFill>
              </a:rPr>
              <a:t>UK Climate Projections 2009</a:t>
            </a:r>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17213" y="3700897"/>
            <a:ext cx="2400910" cy="1760640"/>
          </a:xfrm>
          <a:prstGeom prst="rect">
            <a:avLst/>
          </a:prstGeom>
        </p:spPr>
      </p:pic>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87695" y="3658716"/>
            <a:ext cx="2140090" cy="1818956"/>
          </a:xfrm>
          <a:prstGeom prst="rect">
            <a:avLst/>
          </a:prstGeom>
        </p:spPr>
      </p:pic>
      <p:pic>
        <p:nvPicPr>
          <p:cNvPr id="8" name="Picture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641381" y="3559410"/>
            <a:ext cx="1434675" cy="2153931"/>
          </a:xfrm>
          <a:prstGeom prst="rect">
            <a:avLst/>
          </a:prstGeom>
        </p:spPr>
      </p:pic>
    </p:spTree>
    <p:extLst>
      <p:ext uri="{BB962C8B-B14F-4D97-AF65-F5344CB8AC3E}">
        <p14:creationId xmlns:p14="http://schemas.microsoft.com/office/powerpoint/2010/main" val="323682537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7" name="Rectangle 3"/>
          <p:cNvSpPr txBox="1">
            <a:spLocks noChangeArrowheads="1"/>
          </p:cNvSpPr>
          <p:nvPr/>
        </p:nvSpPr>
        <p:spPr bwMode="auto">
          <a:xfrm>
            <a:off x="390778" y="908720"/>
            <a:ext cx="8357686" cy="4824536"/>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1" fontAlgn="base" hangingPunct="1">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GB" sz="1600" b="1" dirty="0">
                <a:solidFill>
                  <a:srgbClr val="CC9900"/>
                </a:solidFill>
              </a:rPr>
              <a:t>How the climate might change: main </a:t>
            </a:r>
            <a:r>
              <a:rPr lang="en-GB" sz="1600" b="1" dirty="0" smtClean="0">
                <a:solidFill>
                  <a:srgbClr val="CC9900"/>
                </a:solidFill>
              </a:rPr>
              <a:t>findings</a:t>
            </a:r>
          </a:p>
          <a:p>
            <a:pPr marL="0" indent="0">
              <a:buNone/>
            </a:pPr>
            <a:endParaRPr lang="en-GB" sz="800" b="1" dirty="0" smtClean="0">
              <a:solidFill>
                <a:srgbClr val="CC9900"/>
              </a:solidFill>
            </a:endParaRPr>
          </a:p>
          <a:p>
            <a:pPr marL="0" indent="0">
              <a:buNone/>
            </a:pPr>
            <a:endParaRPr lang="en-GB" sz="800" b="1" dirty="0"/>
          </a:p>
          <a:p>
            <a:pPr marL="0" indent="0">
              <a:buNone/>
            </a:pPr>
            <a:r>
              <a:rPr lang="en-GB" sz="1600" b="1" dirty="0">
                <a:solidFill>
                  <a:srgbClr val="336600"/>
                </a:solidFill>
              </a:rPr>
              <a:t>Average UK summer temperature is likely to rise by 3 to 4°C by the 2080s</a:t>
            </a:r>
          </a:p>
          <a:p>
            <a:pPr marL="0" indent="0">
              <a:buNone/>
            </a:pPr>
            <a:r>
              <a:rPr lang="en-GB" sz="1600" dirty="0">
                <a:solidFill>
                  <a:srgbClr val="336600"/>
                </a:solidFill>
              </a:rPr>
              <a:t>In general, greater warming is expected in the southeast than the northwest of the UK, and there may be more warming in the summer and autumn than winter and </a:t>
            </a:r>
            <a:r>
              <a:rPr lang="en-GB" sz="1600" dirty="0" smtClean="0">
                <a:solidFill>
                  <a:srgbClr val="336600"/>
                </a:solidFill>
              </a:rPr>
              <a:t>spring</a:t>
            </a:r>
          </a:p>
          <a:p>
            <a:pPr marL="0" indent="0">
              <a:buNone/>
            </a:pPr>
            <a:endParaRPr lang="en-GB" sz="800" dirty="0">
              <a:solidFill>
                <a:srgbClr val="336600"/>
              </a:solidFill>
            </a:endParaRPr>
          </a:p>
          <a:p>
            <a:pPr marL="0" indent="0">
              <a:buNone/>
            </a:pPr>
            <a:r>
              <a:rPr lang="en-GB" sz="1600" b="1" dirty="0">
                <a:solidFill>
                  <a:srgbClr val="336600"/>
                </a:solidFill>
              </a:rPr>
              <a:t>Average summer rainfall across the UK may decrease by between 11% and 27% by the 2080s</a:t>
            </a:r>
          </a:p>
          <a:p>
            <a:pPr marL="0" indent="0">
              <a:buNone/>
            </a:pPr>
            <a:r>
              <a:rPr lang="en-GB" sz="1600" dirty="0">
                <a:solidFill>
                  <a:srgbClr val="336600"/>
                </a:solidFill>
              </a:rPr>
              <a:t>While this is the average, there will be a big change in rainfall between the seasons, with winters becoming wetter and summers drier. </a:t>
            </a:r>
            <a:endParaRPr lang="en-GB" sz="1600" dirty="0" smtClean="0">
              <a:solidFill>
                <a:srgbClr val="336600"/>
              </a:solidFill>
            </a:endParaRPr>
          </a:p>
          <a:p>
            <a:pPr marL="0" indent="0">
              <a:buNone/>
            </a:pPr>
            <a:endParaRPr lang="en-GB" sz="800" dirty="0">
              <a:solidFill>
                <a:srgbClr val="336600"/>
              </a:solidFill>
            </a:endParaRPr>
          </a:p>
          <a:p>
            <a:pPr marL="0" indent="0">
              <a:buNone/>
            </a:pPr>
            <a:r>
              <a:rPr lang="en-GB" sz="1600" b="1" dirty="0">
                <a:solidFill>
                  <a:srgbClr val="336600"/>
                </a:solidFill>
              </a:rPr>
              <a:t>Sea levels are expected to rise</a:t>
            </a:r>
          </a:p>
          <a:p>
            <a:pPr marL="0" indent="0">
              <a:buNone/>
            </a:pPr>
            <a:r>
              <a:rPr lang="en-GB" sz="1600" dirty="0">
                <a:solidFill>
                  <a:srgbClr val="336600"/>
                </a:solidFill>
              </a:rPr>
              <a:t>The mean sea level estimate for around the UK is a rise of 93 to 190 centimetres, but the top of the range is very unlikely to occur in the 21st century. </a:t>
            </a:r>
          </a:p>
          <a:p>
            <a:pPr marL="0" indent="0">
              <a:buNone/>
            </a:pPr>
            <a:endParaRPr lang="en-GB" sz="800" dirty="0">
              <a:solidFill>
                <a:srgbClr val="336600"/>
              </a:solidFill>
            </a:endParaRPr>
          </a:p>
          <a:p>
            <a:pPr marL="0" indent="0">
              <a:buNone/>
            </a:pPr>
            <a:r>
              <a:rPr lang="en-GB" sz="1600" b="1" dirty="0">
                <a:solidFill>
                  <a:srgbClr val="336600"/>
                </a:solidFill>
              </a:rPr>
              <a:t>Extreme weather events are likely to become more common</a:t>
            </a:r>
          </a:p>
          <a:p>
            <a:pPr marL="0" indent="0">
              <a:buNone/>
            </a:pPr>
            <a:r>
              <a:rPr lang="en-GB" sz="1600" dirty="0">
                <a:solidFill>
                  <a:srgbClr val="336600"/>
                </a:solidFill>
              </a:rPr>
              <a:t>For example, research published by the Met Office Hadley Centre suggests the 2003 </a:t>
            </a:r>
            <a:r>
              <a:rPr lang="en-GB" sz="1600" dirty="0" err="1">
                <a:solidFill>
                  <a:srgbClr val="336600"/>
                </a:solidFill>
              </a:rPr>
              <a:t>heatwave</a:t>
            </a:r>
            <a:r>
              <a:rPr lang="en-GB" sz="1600" dirty="0">
                <a:solidFill>
                  <a:srgbClr val="336600"/>
                </a:solidFill>
              </a:rPr>
              <a:t>  could become a normal event by the 2040s. By the 2060s, such a summer would be considered cool according to some projections.</a:t>
            </a:r>
          </a:p>
          <a:p>
            <a:pPr marL="0" indent="0">
              <a:buNone/>
            </a:pPr>
            <a:endParaRPr lang="en-GB" sz="1600" dirty="0"/>
          </a:p>
        </p:txBody>
      </p:sp>
      <p:sp>
        <p:nvSpPr>
          <p:cNvPr id="12" name="Rectangle 3"/>
          <p:cNvSpPr txBox="1">
            <a:spLocks noChangeArrowheads="1"/>
          </p:cNvSpPr>
          <p:nvPr/>
        </p:nvSpPr>
        <p:spPr bwMode="auto">
          <a:xfrm>
            <a:off x="390778" y="238281"/>
            <a:ext cx="5508612" cy="515239"/>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1" fontAlgn="base" hangingPunct="1">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GB" sz="2400" b="1" dirty="0">
                <a:solidFill>
                  <a:srgbClr val="CC9900"/>
                </a:solidFill>
              </a:rPr>
              <a:t>U</a:t>
            </a:r>
            <a:r>
              <a:rPr lang="en-GB" sz="2400" b="1" dirty="0" smtClean="0">
                <a:solidFill>
                  <a:srgbClr val="CC9900"/>
                </a:solidFill>
              </a:rPr>
              <a:t>K Climate Projections 2009</a:t>
            </a:r>
          </a:p>
        </p:txBody>
      </p:sp>
    </p:spTree>
    <p:extLst>
      <p:ext uri="{BB962C8B-B14F-4D97-AF65-F5344CB8AC3E}">
        <p14:creationId xmlns:p14="http://schemas.microsoft.com/office/powerpoint/2010/main" val="75528226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7" name="Rectangle 3"/>
          <p:cNvSpPr txBox="1">
            <a:spLocks noChangeArrowheads="1"/>
          </p:cNvSpPr>
          <p:nvPr/>
        </p:nvSpPr>
        <p:spPr bwMode="auto">
          <a:xfrm>
            <a:off x="388067" y="1124744"/>
            <a:ext cx="8182802" cy="936104"/>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1" fontAlgn="base" hangingPunct="1">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GB" sz="1600" dirty="0" smtClean="0">
                <a:solidFill>
                  <a:srgbClr val="336600"/>
                </a:solidFill>
              </a:rPr>
              <a:t>The </a:t>
            </a:r>
            <a:r>
              <a:rPr lang="en-GB" sz="1600" dirty="0">
                <a:solidFill>
                  <a:srgbClr val="336600"/>
                </a:solidFill>
              </a:rPr>
              <a:t>Government, and </a:t>
            </a:r>
            <a:r>
              <a:rPr lang="en-GB" sz="1600" b="1" dirty="0">
                <a:solidFill>
                  <a:srgbClr val="336600"/>
                </a:solidFill>
              </a:rPr>
              <a:t>the country as a whole, face difficult choices</a:t>
            </a:r>
            <a:r>
              <a:rPr lang="en-GB" sz="1600" dirty="0">
                <a:solidFill>
                  <a:srgbClr val="336600"/>
                </a:solidFill>
              </a:rPr>
              <a:t>. </a:t>
            </a:r>
            <a:r>
              <a:rPr lang="en-GB" sz="1600" dirty="0" smtClean="0">
                <a:solidFill>
                  <a:srgbClr val="336600"/>
                </a:solidFill>
              </a:rPr>
              <a:t>It </a:t>
            </a:r>
            <a:r>
              <a:rPr lang="en-GB" sz="1600" dirty="0">
                <a:solidFill>
                  <a:srgbClr val="336600"/>
                </a:solidFill>
              </a:rPr>
              <a:t>is not possible to address all </a:t>
            </a:r>
            <a:r>
              <a:rPr lang="en-GB" sz="1600" dirty="0" smtClean="0">
                <a:solidFill>
                  <a:srgbClr val="336600"/>
                </a:solidFill>
              </a:rPr>
              <a:t>climate change </a:t>
            </a:r>
            <a:r>
              <a:rPr lang="en-GB" sz="1600" dirty="0">
                <a:solidFill>
                  <a:srgbClr val="336600"/>
                </a:solidFill>
              </a:rPr>
              <a:t>risks. </a:t>
            </a:r>
            <a:r>
              <a:rPr lang="en-GB" sz="1600" dirty="0" smtClean="0">
                <a:solidFill>
                  <a:srgbClr val="336600"/>
                </a:solidFill>
              </a:rPr>
              <a:t> Decisions </a:t>
            </a:r>
            <a:r>
              <a:rPr lang="en-GB" sz="1600" dirty="0">
                <a:solidFill>
                  <a:srgbClr val="336600"/>
                </a:solidFill>
              </a:rPr>
              <a:t>have to be taken on </a:t>
            </a:r>
            <a:r>
              <a:rPr lang="en-GB" sz="1600" b="1" dirty="0">
                <a:solidFill>
                  <a:srgbClr val="336600"/>
                </a:solidFill>
              </a:rPr>
              <a:t>what and who should be protected </a:t>
            </a:r>
            <a:r>
              <a:rPr lang="en-GB" sz="1600" dirty="0">
                <a:solidFill>
                  <a:srgbClr val="336600"/>
                </a:solidFill>
              </a:rPr>
              <a:t>from </a:t>
            </a:r>
            <a:r>
              <a:rPr lang="en-GB" sz="1600" dirty="0" smtClean="0">
                <a:solidFill>
                  <a:srgbClr val="336600"/>
                </a:solidFill>
              </a:rPr>
              <a:t>the impacts </a:t>
            </a:r>
            <a:r>
              <a:rPr lang="en-GB" sz="1600" dirty="0">
                <a:solidFill>
                  <a:srgbClr val="336600"/>
                </a:solidFill>
              </a:rPr>
              <a:t>of climate change. </a:t>
            </a:r>
            <a:r>
              <a:rPr lang="en-GB" sz="1600" dirty="0" smtClean="0">
                <a:solidFill>
                  <a:srgbClr val="336600"/>
                </a:solidFill>
              </a:rPr>
              <a:t> </a:t>
            </a:r>
          </a:p>
          <a:p>
            <a:pPr marL="0" indent="0">
              <a:buNone/>
            </a:pPr>
            <a:endParaRPr lang="en-GB" sz="1600" dirty="0">
              <a:solidFill>
                <a:srgbClr val="336600"/>
              </a:solidFill>
            </a:endParaRPr>
          </a:p>
          <a:p>
            <a:pPr marL="0" indent="0">
              <a:buNone/>
            </a:pPr>
            <a:endParaRPr lang="en-GB" sz="1600" dirty="0">
              <a:solidFill>
                <a:srgbClr val="336600"/>
              </a:solidFill>
            </a:endParaRPr>
          </a:p>
        </p:txBody>
      </p:sp>
      <p:sp>
        <p:nvSpPr>
          <p:cNvPr id="12" name="Rectangle 3"/>
          <p:cNvSpPr txBox="1">
            <a:spLocks noChangeArrowheads="1"/>
          </p:cNvSpPr>
          <p:nvPr/>
        </p:nvSpPr>
        <p:spPr bwMode="auto">
          <a:xfrm>
            <a:off x="390778" y="238281"/>
            <a:ext cx="8357686" cy="515239"/>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1" fontAlgn="base" hangingPunct="1">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GB" sz="2400" b="1" dirty="0" smtClean="0">
                <a:solidFill>
                  <a:srgbClr val="CC9900"/>
                </a:solidFill>
              </a:rPr>
              <a:t>House of Commons  -  Environmental Audit Committee</a:t>
            </a:r>
          </a:p>
          <a:p>
            <a:pPr marL="0" indent="0">
              <a:buNone/>
            </a:pPr>
            <a:r>
              <a:rPr lang="en-GB" sz="1100" b="1" dirty="0" smtClean="0">
                <a:solidFill>
                  <a:schemeClr val="tx1">
                    <a:lumMod val="50000"/>
                    <a:lumOff val="50000"/>
                  </a:schemeClr>
                </a:solidFill>
              </a:rPr>
              <a:t>16 March 2010</a:t>
            </a:r>
          </a:p>
        </p:txBody>
      </p:sp>
      <p:sp>
        <p:nvSpPr>
          <p:cNvPr id="2" name="Rectangle 1"/>
          <p:cNvSpPr/>
          <p:nvPr/>
        </p:nvSpPr>
        <p:spPr>
          <a:xfrm>
            <a:off x="372411" y="4365104"/>
            <a:ext cx="8136904" cy="1077218"/>
          </a:xfrm>
          <a:prstGeom prst="rect">
            <a:avLst/>
          </a:prstGeom>
        </p:spPr>
        <p:txBody>
          <a:bodyPr wrap="square">
            <a:spAutoFit/>
          </a:bodyPr>
          <a:lstStyle/>
          <a:p>
            <a:pPr marL="0" indent="0">
              <a:buNone/>
            </a:pPr>
            <a:r>
              <a:rPr lang="en-GB" sz="1600" dirty="0">
                <a:solidFill>
                  <a:srgbClr val="336600"/>
                </a:solidFill>
                <a:latin typeface="+mj-lt"/>
              </a:rPr>
              <a:t>While the planning system addresses new homes, </a:t>
            </a:r>
            <a:r>
              <a:rPr lang="en-GB" sz="1600" b="1" dirty="0">
                <a:solidFill>
                  <a:srgbClr val="336600"/>
                </a:solidFill>
                <a:latin typeface="+mj-lt"/>
              </a:rPr>
              <a:t>existing homes also need to be adapted </a:t>
            </a:r>
            <a:r>
              <a:rPr lang="en-GB" sz="1600" dirty="0">
                <a:solidFill>
                  <a:srgbClr val="336600"/>
                </a:solidFill>
                <a:latin typeface="+mj-lt"/>
              </a:rPr>
              <a:t>so they are habitable and comfortable during hotter summers and better protected against the increasing risk of flooding.  Local agencies should be enabled to provide integrated retrofitting programmes covering adaptation, water efficiency and energy efficiency.</a:t>
            </a:r>
            <a:endParaRPr lang="en-GB" sz="1600" dirty="0">
              <a:latin typeface="+mj-lt"/>
            </a:endParaRPr>
          </a:p>
        </p:txBody>
      </p:sp>
      <p:sp>
        <p:nvSpPr>
          <p:cNvPr id="3" name="Rectangle 2"/>
          <p:cNvSpPr/>
          <p:nvPr/>
        </p:nvSpPr>
        <p:spPr>
          <a:xfrm>
            <a:off x="388067" y="3167510"/>
            <a:ext cx="8136903" cy="1077218"/>
          </a:xfrm>
          <a:prstGeom prst="rect">
            <a:avLst/>
          </a:prstGeom>
        </p:spPr>
        <p:txBody>
          <a:bodyPr wrap="square">
            <a:spAutoFit/>
          </a:bodyPr>
          <a:lstStyle/>
          <a:p>
            <a:pPr marL="0" indent="0">
              <a:buNone/>
            </a:pPr>
            <a:r>
              <a:rPr lang="en-GB" sz="1600" dirty="0">
                <a:solidFill>
                  <a:srgbClr val="336600"/>
                </a:solidFill>
                <a:latin typeface="+mj-lt"/>
              </a:rPr>
              <a:t>The planning system has a key role in adapting the built environment.  New developments should only be approved if they </a:t>
            </a:r>
            <a:r>
              <a:rPr lang="en-GB" sz="1600" b="1" dirty="0">
                <a:solidFill>
                  <a:srgbClr val="336600"/>
                </a:solidFill>
                <a:latin typeface="+mj-lt"/>
              </a:rPr>
              <a:t>are suited to future climates and do not increase risks to others</a:t>
            </a:r>
            <a:r>
              <a:rPr lang="en-GB" sz="1600" dirty="0">
                <a:solidFill>
                  <a:srgbClr val="336600"/>
                </a:solidFill>
                <a:latin typeface="+mj-lt"/>
              </a:rPr>
              <a:t>.  Developers should be required to make </a:t>
            </a:r>
            <a:r>
              <a:rPr lang="en-GB" sz="1600" b="1" dirty="0">
                <a:solidFill>
                  <a:srgbClr val="336600"/>
                </a:solidFill>
                <a:latin typeface="+mj-lt"/>
              </a:rPr>
              <a:t>a greater contribution </a:t>
            </a:r>
            <a:r>
              <a:rPr lang="en-GB" sz="1600" dirty="0">
                <a:solidFill>
                  <a:srgbClr val="336600"/>
                </a:solidFill>
                <a:latin typeface="+mj-lt"/>
              </a:rPr>
              <a:t>to improving the general resilience, and thus the sustainability, of communities.</a:t>
            </a:r>
          </a:p>
        </p:txBody>
      </p:sp>
      <p:sp>
        <p:nvSpPr>
          <p:cNvPr id="4" name="Rectangle 3"/>
          <p:cNvSpPr/>
          <p:nvPr/>
        </p:nvSpPr>
        <p:spPr>
          <a:xfrm>
            <a:off x="390778" y="2204863"/>
            <a:ext cx="7954459" cy="830997"/>
          </a:xfrm>
          <a:prstGeom prst="rect">
            <a:avLst/>
          </a:prstGeom>
        </p:spPr>
        <p:txBody>
          <a:bodyPr wrap="square">
            <a:spAutoFit/>
          </a:bodyPr>
          <a:lstStyle/>
          <a:p>
            <a:pPr lvl="0"/>
            <a:r>
              <a:rPr lang="en-GB" sz="1600" dirty="0">
                <a:solidFill>
                  <a:srgbClr val="336600"/>
                </a:solidFill>
                <a:latin typeface="+mj-lt"/>
              </a:rPr>
              <a:t>Those who are worst affected by climate change, such as those who l</a:t>
            </a:r>
            <a:r>
              <a:rPr lang="en-GB" sz="1600" b="1" dirty="0">
                <a:solidFill>
                  <a:srgbClr val="336600"/>
                </a:solidFill>
                <a:latin typeface="+mj-lt"/>
              </a:rPr>
              <a:t>ose their homes</a:t>
            </a:r>
            <a:r>
              <a:rPr lang="en-GB" sz="1600" dirty="0">
                <a:solidFill>
                  <a:srgbClr val="336600"/>
                </a:solidFill>
                <a:latin typeface="+mj-lt"/>
              </a:rPr>
              <a:t>, may need public support.   The Government should make clear the limits of public liability: doing so </a:t>
            </a:r>
            <a:r>
              <a:rPr lang="en-GB" sz="1600" b="1" dirty="0">
                <a:solidFill>
                  <a:srgbClr val="336600"/>
                </a:solidFill>
                <a:latin typeface="+mj-lt"/>
              </a:rPr>
              <a:t>will encourage people to take action </a:t>
            </a:r>
            <a:r>
              <a:rPr lang="en-GB" sz="1600" dirty="0">
                <a:solidFill>
                  <a:srgbClr val="336600"/>
                </a:solidFill>
                <a:latin typeface="+mj-lt"/>
              </a:rPr>
              <a:t>to address the risks they face.</a:t>
            </a:r>
          </a:p>
        </p:txBody>
      </p:sp>
    </p:spTree>
    <p:extLst>
      <p:ext uri="{BB962C8B-B14F-4D97-AF65-F5344CB8AC3E}">
        <p14:creationId xmlns:p14="http://schemas.microsoft.com/office/powerpoint/2010/main" val="36796013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 grpId="0"/>
      <p:bldP spid="3" grpId="0"/>
      <p:bldP spid="4"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7" name="Rectangle 3"/>
          <p:cNvSpPr txBox="1">
            <a:spLocks noChangeArrowheads="1"/>
          </p:cNvSpPr>
          <p:nvPr/>
        </p:nvSpPr>
        <p:spPr bwMode="auto">
          <a:xfrm>
            <a:off x="415233" y="1484784"/>
            <a:ext cx="8357686" cy="2168529"/>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1" fontAlgn="base" hangingPunct="1">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GB" sz="1600" dirty="0" smtClean="0"/>
              <a:t>“</a:t>
            </a:r>
            <a:r>
              <a:rPr lang="en-GB" sz="1600" dirty="0" smtClean="0">
                <a:latin typeface="Arial" pitchFamily="34" charset="0"/>
                <a:cs typeface="Arial" pitchFamily="34" charset="0"/>
              </a:rPr>
              <a:t>Recent </a:t>
            </a:r>
            <a:r>
              <a:rPr lang="en-GB" sz="1600" dirty="0">
                <a:latin typeface="Arial" pitchFamily="34" charset="0"/>
                <a:cs typeface="Arial" pitchFamily="34" charset="0"/>
              </a:rPr>
              <a:t>extreme weather in Britain, such as the flooding in the winter of 2012, has </a:t>
            </a:r>
            <a:r>
              <a:rPr lang="en-GB" sz="1600" dirty="0" smtClean="0">
                <a:latin typeface="Arial" pitchFamily="34" charset="0"/>
                <a:cs typeface="Arial" pitchFamily="34" charset="0"/>
              </a:rPr>
              <a:t>brought into </a:t>
            </a:r>
            <a:r>
              <a:rPr lang="en-GB" sz="1600" dirty="0">
                <a:latin typeface="Arial" pitchFamily="34" charset="0"/>
                <a:cs typeface="Arial" pitchFamily="34" charset="0"/>
              </a:rPr>
              <a:t>sharp </a:t>
            </a:r>
            <a:r>
              <a:rPr lang="en-GB" sz="1600" dirty="0" smtClean="0">
                <a:latin typeface="Arial" pitchFamily="34" charset="0"/>
                <a:cs typeface="Arial" pitchFamily="34" charset="0"/>
              </a:rPr>
              <a:t>relief, </a:t>
            </a:r>
            <a:r>
              <a:rPr lang="en-GB" sz="1600" dirty="0">
                <a:latin typeface="Arial" pitchFamily="34" charset="0"/>
                <a:cs typeface="Arial" pitchFamily="34" charset="0"/>
              </a:rPr>
              <a:t>just how important anticipating and managing weather extremes can be. </a:t>
            </a:r>
            <a:r>
              <a:rPr lang="en-GB" sz="1600" dirty="0" smtClean="0">
                <a:latin typeface="Arial" pitchFamily="34" charset="0"/>
                <a:cs typeface="Arial" pitchFamily="34" charset="0"/>
              </a:rPr>
              <a:t> In the case </a:t>
            </a:r>
            <a:r>
              <a:rPr lang="en-GB" sz="1600" dirty="0">
                <a:latin typeface="Arial" pitchFamily="34" charset="0"/>
                <a:cs typeface="Arial" pitchFamily="34" charset="0"/>
              </a:rPr>
              <a:t>of flooding, the costs of rebuilding can run to hundreds of millions of pounds. </a:t>
            </a:r>
            <a:endParaRPr lang="en-GB" sz="1600" dirty="0" smtClean="0">
              <a:latin typeface="Arial" pitchFamily="34" charset="0"/>
              <a:cs typeface="Arial" pitchFamily="34" charset="0"/>
            </a:endParaRPr>
          </a:p>
          <a:p>
            <a:pPr marL="0" indent="0">
              <a:buNone/>
            </a:pPr>
            <a:endParaRPr lang="en-GB" sz="1600" dirty="0">
              <a:latin typeface="Arial" pitchFamily="34" charset="0"/>
              <a:cs typeface="Arial" pitchFamily="34" charset="0"/>
            </a:endParaRPr>
          </a:p>
          <a:p>
            <a:pPr marL="0" indent="0">
              <a:buNone/>
            </a:pPr>
            <a:r>
              <a:rPr lang="en-GB" sz="1600" dirty="0" smtClean="0">
                <a:latin typeface="Arial" pitchFamily="34" charset="0"/>
                <a:cs typeface="Arial" pitchFamily="34" charset="0"/>
              </a:rPr>
              <a:t>Essential public services </a:t>
            </a:r>
            <a:r>
              <a:rPr lang="en-GB" sz="1600" dirty="0">
                <a:latin typeface="Arial" pitchFamily="34" charset="0"/>
                <a:cs typeface="Arial" pitchFamily="34" charset="0"/>
              </a:rPr>
              <a:t>such as schools and hospitals can be heavily disrupted and business – particularly small</a:t>
            </a:r>
            <a:r>
              <a:rPr lang="en-GB" sz="1600" dirty="0" smtClean="0">
                <a:latin typeface="Arial" pitchFamily="34" charset="0"/>
                <a:cs typeface="Arial" pitchFamily="34" charset="0"/>
              </a:rPr>
              <a:t>, hardworking </a:t>
            </a:r>
            <a:r>
              <a:rPr lang="en-GB" sz="1600" dirty="0">
                <a:latin typeface="Arial" pitchFamily="34" charset="0"/>
                <a:cs typeface="Arial" pitchFamily="34" charset="0"/>
              </a:rPr>
              <a:t>businesses – can be hit severely. </a:t>
            </a:r>
            <a:endParaRPr lang="en-GB" sz="1600" dirty="0" smtClean="0">
              <a:latin typeface="Arial" pitchFamily="34" charset="0"/>
              <a:cs typeface="Arial" pitchFamily="34" charset="0"/>
            </a:endParaRPr>
          </a:p>
          <a:p>
            <a:pPr marL="0" indent="0">
              <a:buNone/>
            </a:pPr>
            <a:endParaRPr lang="en-GB" sz="1600" dirty="0"/>
          </a:p>
        </p:txBody>
      </p:sp>
      <p:sp>
        <p:nvSpPr>
          <p:cNvPr id="12" name="Rectangle 3"/>
          <p:cNvSpPr txBox="1">
            <a:spLocks noChangeArrowheads="1"/>
          </p:cNvSpPr>
          <p:nvPr/>
        </p:nvSpPr>
        <p:spPr bwMode="auto">
          <a:xfrm>
            <a:off x="390778" y="238281"/>
            <a:ext cx="5508612" cy="1030479"/>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1" fontAlgn="base" hangingPunct="1">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GB" sz="2400" b="1" dirty="0" smtClean="0">
                <a:solidFill>
                  <a:srgbClr val="CC9900"/>
                </a:solidFill>
              </a:rPr>
              <a:t>The National Adaption Programme (UK)</a:t>
            </a:r>
          </a:p>
          <a:p>
            <a:pPr marL="0" indent="0">
              <a:buNone/>
            </a:pPr>
            <a:r>
              <a:rPr lang="en-GB" sz="2000" dirty="0" smtClean="0">
                <a:solidFill>
                  <a:srgbClr val="CC9900"/>
                </a:solidFill>
              </a:rPr>
              <a:t>Making the country resilient to a changing climate</a:t>
            </a:r>
          </a:p>
          <a:p>
            <a:pPr marL="0" indent="0" algn="just">
              <a:buNone/>
            </a:pPr>
            <a:r>
              <a:rPr lang="en-GB" sz="1200" dirty="0" smtClean="0">
                <a:solidFill>
                  <a:schemeClr val="tx1">
                    <a:lumMod val="50000"/>
                    <a:lumOff val="50000"/>
                  </a:schemeClr>
                </a:solidFill>
              </a:rPr>
              <a:t>July 2013</a:t>
            </a:r>
            <a:endParaRPr lang="en-GB" sz="2000" dirty="0"/>
          </a:p>
        </p:txBody>
      </p:sp>
      <p:sp>
        <p:nvSpPr>
          <p:cNvPr id="13" name="Rectangle 3"/>
          <p:cNvSpPr txBox="1">
            <a:spLocks noChangeArrowheads="1"/>
          </p:cNvSpPr>
          <p:nvPr/>
        </p:nvSpPr>
        <p:spPr bwMode="auto">
          <a:xfrm>
            <a:off x="6012160" y="5013176"/>
            <a:ext cx="2736304" cy="86409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1" fontAlgn="base" hangingPunct="1">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None/>
            </a:pPr>
            <a:r>
              <a:rPr lang="en-GB" sz="1200" b="1" dirty="0" smtClean="0">
                <a:solidFill>
                  <a:schemeClr val="tx1">
                    <a:lumMod val="50000"/>
                    <a:lumOff val="50000"/>
                  </a:schemeClr>
                </a:solidFill>
              </a:rPr>
              <a:t>The </a:t>
            </a:r>
            <a:r>
              <a:rPr lang="en-GB" sz="1200" b="1" dirty="0" err="1">
                <a:solidFill>
                  <a:schemeClr val="tx1">
                    <a:lumMod val="50000"/>
                    <a:lumOff val="50000"/>
                  </a:schemeClr>
                </a:solidFill>
              </a:rPr>
              <a:t>Rt</a:t>
            </a:r>
            <a:r>
              <a:rPr lang="en-GB" sz="1200" b="1" dirty="0">
                <a:solidFill>
                  <a:schemeClr val="tx1">
                    <a:lumMod val="50000"/>
                    <a:lumOff val="50000"/>
                  </a:schemeClr>
                </a:solidFill>
              </a:rPr>
              <a:t> Hon Owen Paterson MP</a:t>
            </a:r>
          </a:p>
          <a:p>
            <a:pPr marL="0" indent="0" algn="r">
              <a:buNone/>
            </a:pPr>
            <a:r>
              <a:rPr lang="en-GB" sz="1200" b="1" dirty="0">
                <a:solidFill>
                  <a:schemeClr val="tx1">
                    <a:lumMod val="50000"/>
                    <a:lumOff val="50000"/>
                  </a:schemeClr>
                </a:solidFill>
              </a:rPr>
              <a:t>Secretary of State for Environment</a:t>
            </a:r>
          </a:p>
          <a:p>
            <a:pPr marL="0" indent="0" algn="r">
              <a:buNone/>
            </a:pPr>
            <a:r>
              <a:rPr lang="en-GB" sz="1200" b="1" dirty="0">
                <a:solidFill>
                  <a:schemeClr val="tx1">
                    <a:lumMod val="50000"/>
                    <a:lumOff val="50000"/>
                  </a:schemeClr>
                </a:solidFill>
              </a:rPr>
              <a:t>Food and Rural Affairs</a:t>
            </a:r>
          </a:p>
          <a:p>
            <a:pPr marL="0" indent="0">
              <a:lnSpc>
                <a:spcPct val="90000"/>
              </a:lnSpc>
              <a:buNone/>
            </a:pPr>
            <a:endParaRPr lang="en-GB" sz="1800" dirty="0">
              <a:solidFill>
                <a:srgbClr val="336600"/>
              </a:solidFill>
            </a:endParaRP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349422" y="3501008"/>
            <a:ext cx="1273656" cy="1408370"/>
          </a:xfrm>
          <a:prstGeom prst="rect">
            <a:avLst/>
          </a:prstGeom>
        </p:spPr>
      </p:pic>
      <p:sp>
        <p:nvSpPr>
          <p:cNvPr id="5" name="Rectangle 4"/>
          <p:cNvSpPr/>
          <p:nvPr/>
        </p:nvSpPr>
        <p:spPr>
          <a:xfrm>
            <a:off x="415233" y="4170715"/>
            <a:ext cx="6623556" cy="830997"/>
          </a:xfrm>
          <a:prstGeom prst="rect">
            <a:avLst/>
          </a:prstGeom>
        </p:spPr>
        <p:txBody>
          <a:bodyPr wrap="square">
            <a:spAutoFit/>
          </a:bodyPr>
          <a:lstStyle/>
          <a:p>
            <a:pPr marL="0" indent="0">
              <a:buNone/>
            </a:pPr>
            <a:endParaRPr lang="en-GB" sz="1600" dirty="0" smtClean="0"/>
          </a:p>
          <a:p>
            <a:pPr marL="0" indent="0">
              <a:buNone/>
            </a:pPr>
            <a:r>
              <a:rPr lang="en-GB" sz="1600" dirty="0" smtClean="0"/>
              <a:t>Economists </a:t>
            </a:r>
            <a:r>
              <a:rPr lang="en-GB" sz="1600" dirty="0"/>
              <a:t>have estimated that, across Europe, </a:t>
            </a:r>
            <a:r>
              <a:rPr lang="en-GB" sz="1600" b="1" dirty="0"/>
              <a:t>every £1 spent on increasing resilience now could yield £4 in damages </a:t>
            </a:r>
            <a:r>
              <a:rPr lang="en-GB" sz="1600" b="1" dirty="0" smtClean="0"/>
              <a:t>avoided</a:t>
            </a:r>
            <a:r>
              <a:rPr lang="en-GB" sz="1600" dirty="0" smtClean="0"/>
              <a:t>”.</a:t>
            </a:r>
            <a:endParaRPr lang="en-US" sz="1600" dirty="0">
              <a:solidFill>
                <a:schemeClr val="bg1"/>
              </a:solidFill>
            </a:endParaRPr>
          </a:p>
        </p:txBody>
      </p:sp>
      <p:sp>
        <p:nvSpPr>
          <p:cNvPr id="6" name="Rectangle 5"/>
          <p:cNvSpPr/>
          <p:nvPr/>
        </p:nvSpPr>
        <p:spPr>
          <a:xfrm>
            <a:off x="415233" y="3330594"/>
            <a:ext cx="6398733" cy="830997"/>
          </a:xfrm>
          <a:prstGeom prst="rect">
            <a:avLst/>
          </a:prstGeom>
        </p:spPr>
        <p:txBody>
          <a:bodyPr wrap="square">
            <a:spAutoFit/>
          </a:bodyPr>
          <a:lstStyle/>
          <a:p>
            <a:pPr lvl="0"/>
            <a:r>
              <a:rPr lang="en-GB" sz="1600" dirty="0">
                <a:solidFill>
                  <a:prstClr val="black"/>
                </a:solidFill>
                <a:latin typeface="Arial" pitchFamily="34" charset="0"/>
                <a:cs typeface="Arial" pitchFamily="34" charset="0"/>
              </a:rPr>
              <a:t>Even when extreme weather hits abroad we feel the effects at home. For example, harvest failures abroad push up food prices here – a worrying prospect for hard-pressed families.</a:t>
            </a:r>
          </a:p>
        </p:txBody>
      </p:sp>
    </p:spTree>
    <p:extLst>
      <p:ext uri="{BB962C8B-B14F-4D97-AF65-F5344CB8AC3E}">
        <p14:creationId xmlns:p14="http://schemas.microsoft.com/office/powerpoint/2010/main" val="26775269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7" name="Rectangle 3"/>
          <p:cNvSpPr txBox="1">
            <a:spLocks noChangeArrowheads="1"/>
          </p:cNvSpPr>
          <p:nvPr/>
        </p:nvSpPr>
        <p:spPr bwMode="auto">
          <a:xfrm>
            <a:off x="3635894" y="315880"/>
            <a:ext cx="4934973" cy="36004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1" fontAlgn="base" hangingPunct="1">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GB" sz="1600" u="sng" dirty="0">
                <a:hlinkClick r:id="rId3"/>
              </a:rPr>
              <a:t>http://www.youtube.com/watch?v=5Y-7kZFRFV0</a:t>
            </a:r>
            <a:endParaRPr lang="en-GB" sz="1600" dirty="0">
              <a:solidFill>
                <a:srgbClr val="336600"/>
              </a:solidFill>
            </a:endParaRPr>
          </a:p>
        </p:txBody>
      </p:sp>
      <p:sp>
        <p:nvSpPr>
          <p:cNvPr id="12" name="Rectangle 3"/>
          <p:cNvSpPr txBox="1">
            <a:spLocks noChangeArrowheads="1"/>
          </p:cNvSpPr>
          <p:nvPr/>
        </p:nvSpPr>
        <p:spPr bwMode="auto">
          <a:xfrm>
            <a:off x="390778" y="238281"/>
            <a:ext cx="8357686" cy="515239"/>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1" fontAlgn="base" hangingPunct="1">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GB" sz="2400" b="1" dirty="0" smtClean="0">
                <a:solidFill>
                  <a:srgbClr val="CC9900"/>
                </a:solidFill>
              </a:rPr>
              <a:t>Embodied Energy</a:t>
            </a:r>
          </a:p>
        </p:txBody>
      </p:sp>
      <p:sp>
        <p:nvSpPr>
          <p:cNvPr id="4" name="Rectangle 3"/>
          <p:cNvSpPr/>
          <p:nvPr/>
        </p:nvSpPr>
        <p:spPr>
          <a:xfrm>
            <a:off x="627746" y="4941168"/>
            <a:ext cx="7954459" cy="430887"/>
          </a:xfrm>
          <a:prstGeom prst="rect">
            <a:avLst/>
          </a:prstGeom>
        </p:spPr>
        <p:txBody>
          <a:bodyPr wrap="square">
            <a:spAutoFit/>
          </a:bodyPr>
          <a:lstStyle/>
          <a:p>
            <a:pPr lvl="0"/>
            <a:r>
              <a:rPr lang="en-GB" sz="2200" b="1" dirty="0" smtClean="0">
                <a:solidFill>
                  <a:srgbClr val="336600"/>
                </a:solidFill>
                <a:latin typeface="+mj-lt"/>
              </a:rPr>
              <a:t>The most sustainable building, is the one which is already built !</a:t>
            </a:r>
            <a:endParaRPr lang="en-GB" sz="2200" b="1" dirty="0">
              <a:solidFill>
                <a:srgbClr val="336600"/>
              </a:solidFill>
              <a:latin typeface="+mj-lt"/>
            </a:endParaRPr>
          </a:p>
        </p:txBody>
      </p:sp>
      <p:pic>
        <p:nvPicPr>
          <p:cNvPr id="8" name="Picture 2" descr="U:\Exemplars\20 Buildings PHOTOS\Armagh - Palace Offices.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475656" y="1124744"/>
            <a:ext cx="6048672" cy="35283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7997594"/>
      </p:ext>
    </p:extLst>
  </p:cSld>
  <p:clrMapOvr>
    <a:masterClrMapping/>
  </p:clrMapOvr>
  <p:timing>
    <p:tnLst>
      <p:par>
        <p:cTn id="1" dur="indefinite" restart="never" nodeType="tmRoot"/>
      </p:par>
    </p:tnLst>
  </p:timing>
</p:sld>
</file>

<file path=ppt/theme/theme1.xml><?xml version="1.0" encoding="utf-8"?>
<a:theme xmlns:a="http://schemas.openxmlformats.org/drawingml/2006/main" name="TW_Renewabl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TW_Renewabl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TW_Renewabl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3_TW_Renewabl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item1.xml><?xml version="1.0" encoding="utf-8"?>
<?mso-contentType ?>
<FormTemplates xmlns="http://schemas.microsoft.com/sharepoint/v3/contenttype/forms">
  <Display>DocumentLibraryForm</Display>
  <Edit>AssetEditForm</Edit>
  <New>DocumentLibraryForm</New>
</FormTemplates>
</file>

<file path=customXml/itemProps1.xml><?xml version="1.0" encoding="utf-8"?>
<ds:datastoreItem xmlns:ds="http://schemas.openxmlformats.org/officeDocument/2006/customXml" ds:itemID="{9093218C-E38E-4B5F-BA0A-A93F1D727243}">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TW_Renewable</Template>
  <TotalTime>3224</TotalTime>
  <Words>1498</Words>
  <Application>Microsoft Office PowerPoint</Application>
  <PresentationFormat>On-screen Show (4:3)</PresentationFormat>
  <Paragraphs>324</Paragraphs>
  <Slides>25</Slides>
  <Notes>4</Notes>
  <HiddenSlides>0</HiddenSlides>
  <MMClips>0</MMClips>
  <ScaleCrop>false</ScaleCrop>
  <HeadingPairs>
    <vt:vector size="4" baseType="variant">
      <vt:variant>
        <vt:lpstr>Theme</vt:lpstr>
      </vt:variant>
      <vt:variant>
        <vt:i4>4</vt:i4>
      </vt:variant>
      <vt:variant>
        <vt:lpstr>Slide Titles</vt:lpstr>
      </vt:variant>
      <vt:variant>
        <vt:i4>25</vt:i4>
      </vt:variant>
    </vt:vector>
  </HeadingPairs>
  <TitlesOfParts>
    <vt:vector size="29" baseType="lpstr">
      <vt:lpstr>TW_Renewable</vt:lpstr>
      <vt:lpstr>1_TW_Renewable</vt:lpstr>
      <vt:lpstr>2_TW_Renewable</vt:lpstr>
      <vt:lpstr>3_TW_Renewable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HP</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bryan.crowe</dc:creator>
  <cp:lastModifiedBy>joseph.birt</cp:lastModifiedBy>
  <cp:revision>97</cp:revision>
  <cp:lastPrinted>2013-06-12T11:22:28Z</cp:lastPrinted>
  <dcterms:created xsi:type="dcterms:W3CDTF">2012-08-16T10:56:16Z</dcterms:created>
  <dcterms:modified xsi:type="dcterms:W3CDTF">2013-10-16T22:40:39Z</dcterms:modified>
  <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TC103807039990</vt:lpwstr>
  </property>
</Properties>
</file>