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ppt/embeddings/oleObject2.bin" ContentType="application/vnd.openxmlformats-officedocument.oleObject"/>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3.bin" ContentType="application/vnd.openxmlformats-officedocument.oleObject"/>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handoutMasterIdLst>
    <p:handoutMasterId r:id="rId21"/>
  </p:handoutMasterIdLst>
  <p:sldIdLst>
    <p:sldId id="450" r:id="rId2"/>
    <p:sldId id="474" r:id="rId3"/>
    <p:sldId id="469" r:id="rId4"/>
    <p:sldId id="473" r:id="rId5"/>
    <p:sldId id="471" r:id="rId6"/>
    <p:sldId id="475" r:id="rId7"/>
    <p:sldId id="508" r:id="rId8"/>
    <p:sldId id="461" r:id="rId9"/>
    <p:sldId id="503" r:id="rId10"/>
    <p:sldId id="506" r:id="rId11"/>
    <p:sldId id="510" r:id="rId12"/>
    <p:sldId id="513" r:id="rId13"/>
    <p:sldId id="511" r:id="rId14"/>
    <p:sldId id="512" r:id="rId15"/>
    <p:sldId id="504" r:id="rId16"/>
    <p:sldId id="505" r:id="rId17"/>
    <p:sldId id="509" r:id="rId18"/>
    <p:sldId id="495" r:id="rId19"/>
  </p:sldIdLst>
  <p:sldSz cx="9144000" cy="6858000" type="screen4x3"/>
  <p:notesSz cx="6858000" cy="9144000"/>
  <p:defaultTextStyle>
    <a:defPPr>
      <a:defRPr lang="sv-S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rsti"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CCCC00"/>
    <a:srgbClr val="00A6EB"/>
    <a:srgbClr val="66CCFF"/>
    <a:srgbClr val="3399FF"/>
    <a:srgbClr val="D9DD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615" autoAdjust="0"/>
    <p:restoredTop sz="85348" autoAdjust="0"/>
  </p:normalViewPr>
  <p:slideViewPr>
    <p:cSldViewPr snapToGrid="0">
      <p:cViewPr>
        <p:scale>
          <a:sx n="100" d="100"/>
          <a:sy n="100" d="100"/>
        </p:scale>
        <p:origin x="-608" y="160"/>
      </p:cViewPr>
      <p:guideLst>
        <p:guide orient="horz" pos="2160"/>
        <p:guide pos="2880"/>
      </p:guideLst>
    </p:cSldViewPr>
  </p:slideViewPr>
  <p:outlineViewPr>
    <p:cViewPr>
      <p:scale>
        <a:sx n="33" d="100"/>
        <a:sy n="33" d="100"/>
      </p:scale>
      <p:origin x="0" y="3288"/>
    </p:cViewPr>
    <p:sldLst>
      <p:sld r:id="rId1" collapse="1"/>
    </p:sldLst>
  </p:outlineViewPr>
  <p:notesTextViewPr>
    <p:cViewPr>
      <p:scale>
        <a:sx n="100" d="100"/>
        <a:sy n="100" d="100"/>
      </p:scale>
      <p:origin x="0" y="0"/>
    </p:cViewPr>
  </p:notesTextViewPr>
  <p:sorterViewPr>
    <p:cViewPr>
      <p:scale>
        <a:sx n="100" d="100"/>
        <a:sy n="100" d="100"/>
      </p:scale>
      <p:origin x="0" y="578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printerSettings" Target="printerSettings/printerSettings1.bin"/><Relationship Id="rId23" Type="http://schemas.openxmlformats.org/officeDocument/2006/relationships/commentAuthors" Target="commentAuthors.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024830-15E2-4682-8FFA-AD8EAC7DAEC8}"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GB"/>
        </a:p>
      </dgm:t>
    </dgm:pt>
    <dgm:pt modelId="{3C2F05EA-5B85-4A2E-B69C-5E957F890664}">
      <dgm:prSet phldrT="[Text]"/>
      <dgm:spPr/>
      <dgm:t>
        <a:bodyPr/>
        <a:lstStyle/>
        <a:p>
          <a:r>
            <a:rPr lang="en-GB" dirty="0" smtClean="0"/>
            <a:t>Final Financial Report</a:t>
          </a:r>
          <a:endParaRPr lang="en-GB" dirty="0"/>
        </a:p>
      </dgm:t>
    </dgm:pt>
    <dgm:pt modelId="{8BA1DD36-1CB5-4651-8682-9DAF35C3A970}" type="parTrans" cxnId="{CD06FF95-4DA4-4F30-AB1F-C32E8020891C}">
      <dgm:prSet/>
      <dgm:spPr/>
      <dgm:t>
        <a:bodyPr/>
        <a:lstStyle/>
        <a:p>
          <a:endParaRPr lang="en-GB"/>
        </a:p>
      </dgm:t>
    </dgm:pt>
    <dgm:pt modelId="{0B2B9B57-35CF-42D9-B873-5F31537AF9D2}" type="sibTrans" cxnId="{CD06FF95-4DA4-4F30-AB1F-C32E8020891C}">
      <dgm:prSet/>
      <dgm:spPr/>
      <dgm:t>
        <a:bodyPr/>
        <a:lstStyle/>
        <a:p>
          <a:endParaRPr lang="en-GB"/>
        </a:p>
      </dgm:t>
    </dgm:pt>
    <dgm:pt modelId="{38476C5D-F617-4E23-97C4-B29ED6464276}">
      <dgm:prSet/>
      <dgm:spPr/>
      <dgm:t>
        <a:bodyPr/>
        <a:lstStyle/>
        <a:p>
          <a:r>
            <a:rPr lang="en-GB" dirty="0" smtClean="0"/>
            <a:t>Statement of Expenditure </a:t>
          </a:r>
          <a:endParaRPr lang="en-US" dirty="0"/>
        </a:p>
      </dgm:t>
    </dgm:pt>
    <dgm:pt modelId="{7F461DB9-8540-407E-9611-3F499030B206}" type="parTrans" cxnId="{F5B21961-EF1A-4CBF-A70F-D0CED1770D32}">
      <dgm:prSet/>
      <dgm:spPr/>
      <dgm:t>
        <a:bodyPr/>
        <a:lstStyle/>
        <a:p>
          <a:endParaRPr lang="en-GB"/>
        </a:p>
      </dgm:t>
    </dgm:pt>
    <dgm:pt modelId="{FA7727C9-F5B4-4E51-A741-3E7DD4BF0EC7}" type="sibTrans" cxnId="{F5B21961-EF1A-4CBF-A70F-D0CED1770D32}">
      <dgm:prSet/>
      <dgm:spPr/>
      <dgm:t>
        <a:bodyPr/>
        <a:lstStyle/>
        <a:p>
          <a:endParaRPr lang="en-GB"/>
        </a:p>
      </dgm:t>
    </dgm:pt>
    <dgm:pt modelId="{0916D442-88B8-4975-A471-5A75FA297E4F}">
      <dgm:prSet/>
      <dgm:spPr/>
      <dgm:t>
        <a:bodyPr/>
        <a:lstStyle/>
        <a:p>
          <a:r>
            <a:rPr lang="en-GB" dirty="0" smtClean="0"/>
            <a:t>Certificate of Expenditure </a:t>
          </a:r>
          <a:endParaRPr lang="en-US" dirty="0"/>
        </a:p>
      </dgm:t>
    </dgm:pt>
    <dgm:pt modelId="{DB8682AB-4EF2-48A1-AA67-D0C1372F6D09}" type="parTrans" cxnId="{3BB128EF-1359-4255-9C68-81928F682538}">
      <dgm:prSet/>
      <dgm:spPr/>
      <dgm:t>
        <a:bodyPr/>
        <a:lstStyle/>
        <a:p>
          <a:endParaRPr lang="en-GB"/>
        </a:p>
      </dgm:t>
    </dgm:pt>
    <dgm:pt modelId="{96652918-9F2B-4AC3-866F-D0CD5634C8C6}" type="sibTrans" cxnId="{3BB128EF-1359-4255-9C68-81928F682538}">
      <dgm:prSet/>
      <dgm:spPr/>
      <dgm:t>
        <a:bodyPr/>
        <a:lstStyle/>
        <a:p>
          <a:endParaRPr lang="en-GB"/>
        </a:p>
      </dgm:t>
    </dgm:pt>
    <dgm:pt modelId="{E26239BE-F181-4FE2-86B4-372CC7928D20}">
      <dgm:prSet/>
      <dgm:spPr/>
      <dgm:t>
        <a:bodyPr/>
        <a:lstStyle/>
        <a:p>
          <a:r>
            <a:rPr lang="en-GB" dirty="0" smtClean="0"/>
            <a:t>Final Project Claim </a:t>
          </a:r>
          <a:endParaRPr lang="en-US" dirty="0"/>
        </a:p>
      </dgm:t>
    </dgm:pt>
    <dgm:pt modelId="{7D513F6E-D38D-44F6-8886-95F179C11DA4}" type="parTrans" cxnId="{F46BBD52-0819-402F-99E3-24E3FD0C2103}">
      <dgm:prSet/>
      <dgm:spPr/>
      <dgm:t>
        <a:bodyPr/>
        <a:lstStyle/>
        <a:p>
          <a:endParaRPr lang="en-GB"/>
        </a:p>
      </dgm:t>
    </dgm:pt>
    <dgm:pt modelId="{FAFE8ADD-F8F7-48A5-A6EC-49E42982B640}" type="sibTrans" cxnId="{F46BBD52-0819-402F-99E3-24E3FD0C2103}">
      <dgm:prSet/>
      <dgm:spPr/>
      <dgm:t>
        <a:bodyPr/>
        <a:lstStyle/>
        <a:p>
          <a:endParaRPr lang="en-GB"/>
        </a:p>
      </dgm:t>
    </dgm:pt>
    <dgm:pt modelId="{0F571A81-857F-43D9-B339-3BA33C931D62}">
      <dgm:prSet/>
      <dgm:spPr/>
      <dgm:t>
        <a:bodyPr/>
        <a:lstStyle/>
        <a:p>
          <a:r>
            <a:rPr lang="en-GB" dirty="0" smtClean="0"/>
            <a:t>Final Administrative Report </a:t>
          </a:r>
          <a:endParaRPr lang="en-US" dirty="0"/>
        </a:p>
      </dgm:t>
    </dgm:pt>
    <dgm:pt modelId="{2A73BB04-E43B-4670-A7D7-A4F926B8FA84}" type="parTrans" cxnId="{2FC1CD58-9848-4625-89A0-17EFF99EDF1D}">
      <dgm:prSet/>
      <dgm:spPr/>
      <dgm:t>
        <a:bodyPr/>
        <a:lstStyle/>
        <a:p>
          <a:endParaRPr lang="en-GB"/>
        </a:p>
      </dgm:t>
    </dgm:pt>
    <dgm:pt modelId="{6BE5C441-A46B-4EA8-B17A-7BF1DF6C81CA}" type="sibTrans" cxnId="{2FC1CD58-9848-4625-89A0-17EFF99EDF1D}">
      <dgm:prSet/>
      <dgm:spPr/>
      <dgm:t>
        <a:bodyPr/>
        <a:lstStyle/>
        <a:p>
          <a:endParaRPr lang="en-GB"/>
        </a:p>
      </dgm:t>
    </dgm:pt>
    <dgm:pt modelId="{9F46EC08-72CA-493A-855B-FE2DD3F7AC9B}">
      <dgm:prSet/>
      <dgm:spPr/>
      <dgm:t>
        <a:bodyPr/>
        <a:lstStyle/>
        <a:p>
          <a:r>
            <a:rPr lang="en-GB" dirty="0" smtClean="0"/>
            <a:t>General information </a:t>
          </a:r>
          <a:endParaRPr lang="en-US" dirty="0"/>
        </a:p>
      </dgm:t>
    </dgm:pt>
    <dgm:pt modelId="{41453790-9804-4A87-ABF1-B21931FB79CD}" type="parTrans" cxnId="{6A849802-6C9A-4D6D-9E45-D2161CBBA20B}">
      <dgm:prSet/>
      <dgm:spPr/>
      <dgm:t>
        <a:bodyPr/>
        <a:lstStyle/>
        <a:p>
          <a:endParaRPr lang="en-GB"/>
        </a:p>
      </dgm:t>
    </dgm:pt>
    <dgm:pt modelId="{1A6D882F-9E20-4CC0-87FB-20404B33ABCF}" type="sibTrans" cxnId="{6A849802-6C9A-4D6D-9E45-D2161CBBA20B}">
      <dgm:prSet/>
      <dgm:spPr/>
      <dgm:t>
        <a:bodyPr/>
        <a:lstStyle/>
        <a:p>
          <a:endParaRPr lang="en-GB"/>
        </a:p>
      </dgm:t>
    </dgm:pt>
    <dgm:pt modelId="{B9F9C75C-7638-4407-8D8A-EE4C1085BE26}">
      <dgm:prSet/>
      <dgm:spPr/>
      <dgm:t>
        <a:bodyPr/>
        <a:lstStyle/>
        <a:p>
          <a:r>
            <a:rPr lang="en-GB" dirty="0" smtClean="0"/>
            <a:t>Project activities </a:t>
          </a:r>
          <a:endParaRPr lang="en-US" dirty="0"/>
        </a:p>
      </dgm:t>
    </dgm:pt>
    <dgm:pt modelId="{D95EF737-F36D-4829-A720-D20FBC8849EF}" type="parTrans" cxnId="{11839D9D-F4B2-4E55-9EF2-B6848141CA66}">
      <dgm:prSet/>
      <dgm:spPr/>
      <dgm:t>
        <a:bodyPr/>
        <a:lstStyle/>
        <a:p>
          <a:endParaRPr lang="en-GB"/>
        </a:p>
      </dgm:t>
    </dgm:pt>
    <dgm:pt modelId="{D226B5C7-77AE-47C1-AD46-2E941895E5E6}" type="sibTrans" cxnId="{11839D9D-F4B2-4E55-9EF2-B6848141CA66}">
      <dgm:prSet/>
      <dgm:spPr/>
      <dgm:t>
        <a:bodyPr/>
        <a:lstStyle/>
        <a:p>
          <a:endParaRPr lang="en-GB"/>
        </a:p>
      </dgm:t>
    </dgm:pt>
    <dgm:pt modelId="{0D7B5466-8298-4C7C-984C-C5FBA66CC37C}">
      <dgm:prSet/>
      <dgm:spPr/>
      <dgm:t>
        <a:bodyPr/>
        <a:lstStyle/>
        <a:p>
          <a:r>
            <a:rPr lang="en-GB" dirty="0" smtClean="0"/>
            <a:t>Results </a:t>
          </a:r>
          <a:endParaRPr lang="en-US" dirty="0"/>
        </a:p>
      </dgm:t>
    </dgm:pt>
    <dgm:pt modelId="{E12AEAEC-65E5-4158-9D1E-06D0CA906141}" type="parTrans" cxnId="{75406E95-4140-4F7F-BD1D-27213177CD7C}">
      <dgm:prSet/>
      <dgm:spPr/>
      <dgm:t>
        <a:bodyPr/>
        <a:lstStyle/>
        <a:p>
          <a:endParaRPr lang="en-GB"/>
        </a:p>
      </dgm:t>
    </dgm:pt>
    <dgm:pt modelId="{77B1FD2B-AEF4-4D60-BF92-090CD2AD3A7E}" type="sibTrans" cxnId="{75406E95-4140-4F7F-BD1D-27213177CD7C}">
      <dgm:prSet/>
      <dgm:spPr/>
      <dgm:t>
        <a:bodyPr/>
        <a:lstStyle/>
        <a:p>
          <a:endParaRPr lang="en-GB"/>
        </a:p>
      </dgm:t>
    </dgm:pt>
    <dgm:pt modelId="{2F9606C6-CB99-420E-A7AB-B6071AEDF1CF}">
      <dgm:prSet/>
      <dgm:spPr/>
      <dgm:t>
        <a:bodyPr/>
        <a:lstStyle/>
        <a:p>
          <a:r>
            <a:rPr lang="en-GB" dirty="0" smtClean="0"/>
            <a:t>Indicators </a:t>
          </a:r>
          <a:endParaRPr lang="en-US" dirty="0"/>
        </a:p>
      </dgm:t>
    </dgm:pt>
    <dgm:pt modelId="{1515365A-DA02-46E3-978F-E392DC441633}" type="parTrans" cxnId="{EC327493-655A-4AEB-B5FA-B5D1C267617A}">
      <dgm:prSet/>
      <dgm:spPr/>
      <dgm:t>
        <a:bodyPr/>
        <a:lstStyle/>
        <a:p>
          <a:endParaRPr lang="en-GB"/>
        </a:p>
      </dgm:t>
    </dgm:pt>
    <dgm:pt modelId="{0F48ACE9-9671-4992-AC25-36669008E3BE}" type="sibTrans" cxnId="{EC327493-655A-4AEB-B5FA-B5D1C267617A}">
      <dgm:prSet/>
      <dgm:spPr/>
      <dgm:t>
        <a:bodyPr/>
        <a:lstStyle/>
        <a:p>
          <a:endParaRPr lang="en-GB"/>
        </a:p>
      </dgm:t>
    </dgm:pt>
    <dgm:pt modelId="{F5AE701B-1398-4FFB-A73B-84A64A8BED24}">
      <dgm:prSet/>
      <dgm:spPr/>
      <dgm:t>
        <a:bodyPr/>
        <a:lstStyle/>
        <a:p>
          <a:r>
            <a:rPr lang="en-GB" dirty="0" smtClean="0"/>
            <a:t>Project financial information </a:t>
          </a:r>
          <a:endParaRPr lang="en-US" dirty="0"/>
        </a:p>
      </dgm:t>
    </dgm:pt>
    <dgm:pt modelId="{5FE34E2C-0765-4D9A-8EE9-F9940D6D9F5B}" type="parTrans" cxnId="{8AD4C667-3D18-494A-B69B-86B8D4F2C197}">
      <dgm:prSet/>
      <dgm:spPr/>
      <dgm:t>
        <a:bodyPr/>
        <a:lstStyle/>
        <a:p>
          <a:endParaRPr lang="en-GB"/>
        </a:p>
      </dgm:t>
    </dgm:pt>
    <dgm:pt modelId="{56958A14-5B2A-4A80-B958-B96F14DCAB50}" type="sibTrans" cxnId="{8AD4C667-3D18-494A-B69B-86B8D4F2C197}">
      <dgm:prSet/>
      <dgm:spPr/>
      <dgm:t>
        <a:bodyPr/>
        <a:lstStyle/>
        <a:p>
          <a:endParaRPr lang="en-GB"/>
        </a:p>
      </dgm:t>
    </dgm:pt>
    <dgm:pt modelId="{BE22272A-8A29-4D87-BDFC-8730B0CA492F}">
      <dgm:prSet/>
      <dgm:spPr/>
      <dgm:t>
        <a:bodyPr/>
        <a:lstStyle/>
        <a:p>
          <a:r>
            <a:rPr lang="en-GB" dirty="0" smtClean="0"/>
            <a:t>Project management and partnership dynamics </a:t>
          </a:r>
          <a:endParaRPr lang="en-US" dirty="0"/>
        </a:p>
      </dgm:t>
    </dgm:pt>
    <dgm:pt modelId="{D676EA87-38C1-446B-9DCE-7E6EED99306F}" type="parTrans" cxnId="{53500E88-EA6C-41FE-BECD-CA131BAC841E}">
      <dgm:prSet/>
      <dgm:spPr/>
      <dgm:t>
        <a:bodyPr/>
        <a:lstStyle/>
        <a:p>
          <a:endParaRPr lang="en-GB"/>
        </a:p>
      </dgm:t>
    </dgm:pt>
    <dgm:pt modelId="{03D5CD2F-D934-49DB-89EA-8F7C36982632}" type="sibTrans" cxnId="{53500E88-EA6C-41FE-BECD-CA131BAC841E}">
      <dgm:prSet/>
      <dgm:spPr/>
      <dgm:t>
        <a:bodyPr/>
        <a:lstStyle/>
        <a:p>
          <a:endParaRPr lang="en-GB"/>
        </a:p>
      </dgm:t>
    </dgm:pt>
    <dgm:pt modelId="{36879261-70FD-4DC0-9725-FE0507C57311}">
      <dgm:prSet/>
      <dgm:spPr/>
      <dgm:t>
        <a:bodyPr/>
        <a:lstStyle/>
        <a:p>
          <a:r>
            <a:rPr lang="en-GB" dirty="0" smtClean="0"/>
            <a:t>NPP horizontal principles </a:t>
          </a:r>
          <a:endParaRPr lang="en-US" dirty="0"/>
        </a:p>
      </dgm:t>
    </dgm:pt>
    <dgm:pt modelId="{CF324C8F-23E4-46EB-994F-74CAE2EB8FEF}" type="parTrans" cxnId="{F0C79172-21C0-43C4-8B43-613C8D8F2FA2}">
      <dgm:prSet/>
      <dgm:spPr/>
      <dgm:t>
        <a:bodyPr/>
        <a:lstStyle/>
        <a:p>
          <a:endParaRPr lang="en-GB"/>
        </a:p>
      </dgm:t>
    </dgm:pt>
    <dgm:pt modelId="{AFA1509B-F7F3-49CB-A9C0-0166CDC0429E}" type="sibTrans" cxnId="{F0C79172-21C0-43C4-8B43-613C8D8F2FA2}">
      <dgm:prSet/>
      <dgm:spPr/>
      <dgm:t>
        <a:bodyPr/>
        <a:lstStyle/>
        <a:p>
          <a:endParaRPr lang="en-GB"/>
        </a:p>
      </dgm:t>
    </dgm:pt>
    <dgm:pt modelId="{87A2F2D4-8720-4EF2-B1C3-22F599AFF7A1}">
      <dgm:prSet/>
      <dgm:spPr/>
      <dgm:t>
        <a:bodyPr/>
        <a:lstStyle/>
        <a:p>
          <a:r>
            <a:rPr lang="en-GB" dirty="0" smtClean="0"/>
            <a:t>Project communication </a:t>
          </a:r>
          <a:endParaRPr lang="en-US" dirty="0"/>
        </a:p>
      </dgm:t>
    </dgm:pt>
    <dgm:pt modelId="{49942E3C-67A9-4512-91CB-0C60C0FB8F59}" type="parTrans" cxnId="{6E6C0640-3FB4-4228-ADC6-1D3981A30E06}">
      <dgm:prSet/>
      <dgm:spPr/>
      <dgm:t>
        <a:bodyPr/>
        <a:lstStyle/>
        <a:p>
          <a:endParaRPr lang="en-GB"/>
        </a:p>
      </dgm:t>
    </dgm:pt>
    <dgm:pt modelId="{C9F70262-A0DB-43AC-ACEE-AC37CD7C0C1B}" type="sibTrans" cxnId="{6E6C0640-3FB4-4228-ADC6-1D3981A30E06}">
      <dgm:prSet/>
      <dgm:spPr/>
      <dgm:t>
        <a:bodyPr/>
        <a:lstStyle/>
        <a:p>
          <a:endParaRPr lang="en-GB"/>
        </a:p>
      </dgm:t>
    </dgm:pt>
    <dgm:pt modelId="{C9155611-778A-44D0-9E75-76A5E572BF6E}">
      <dgm:prSet/>
      <dgm:spPr/>
      <dgm:t>
        <a:bodyPr/>
        <a:lstStyle/>
        <a:p>
          <a:r>
            <a:rPr lang="en-GB" dirty="0" smtClean="0"/>
            <a:t>Changes </a:t>
          </a:r>
          <a:endParaRPr lang="en-US" dirty="0"/>
        </a:p>
      </dgm:t>
    </dgm:pt>
    <dgm:pt modelId="{EFF4BA5C-9AE3-44BB-A319-C02FBEBF0836}" type="parTrans" cxnId="{8D7021FC-AFD1-4A7F-A6BF-5B4F1BEC197D}">
      <dgm:prSet/>
      <dgm:spPr/>
      <dgm:t>
        <a:bodyPr/>
        <a:lstStyle/>
        <a:p>
          <a:endParaRPr lang="en-GB"/>
        </a:p>
      </dgm:t>
    </dgm:pt>
    <dgm:pt modelId="{7017BB9A-702F-4E56-A21E-F8E72FF7AB9D}" type="sibTrans" cxnId="{8D7021FC-AFD1-4A7F-A6BF-5B4F1BEC197D}">
      <dgm:prSet/>
      <dgm:spPr/>
      <dgm:t>
        <a:bodyPr/>
        <a:lstStyle/>
        <a:p>
          <a:endParaRPr lang="en-GB"/>
        </a:p>
      </dgm:t>
    </dgm:pt>
    <dgm:pt modelId="{E6344F1B-E41E-4985-B064-8852492496E3}">
      <dgm:prSet/>
      <dgm:spPr/>
      <dgm:t>
        <a:bodyPr/>
        <a:lstStyle/>
        <a:p>
          <a:r>
            <a:rPr lang="en-GB" dirty="0" smtClean="0"/>
            <a:t>Additional information </a:t>
          </a:r>
          <a:endParaRPr lang="en-US" dirty="0"/>
        </a:p>
      </dgm:t>
    </dgm:pt>
    <dgm:pt modelId="{827113D7-9FAB-402A-911C-5DDBC2A8E25F}" type="parTrans" cxnId="{04A53016-4393-4AE2-BD06-8962182A3DFD}">
      <dgm:prSet/>
      <dgm:spPr/>
      <dgm:t>
        <a:bodyPr/>
        <a:lstStyle/>
        <a:p>
          <a:endParaRPr lang="en-GB"/>
        </a:p>
      </dgm:t>
    </dgm:pt>
    <dgm:pt modelId="{0E1A2569-055A-4527-9346-4B08FF21048D}" type="sibTrans" cxnId="{04A53016-4393-4AE2-BD06-8962182A3DFD}">
      <dgm:prSet/>
      <dgm:spPr/>
      <dgm:t>
        <a:bodyPr/>
        <a:lstStyle/>
        <a:p>
          <a:endParaRPr lang="en-GB"/>
        </a:p>
      </dgm:t>
    </dgm:pt>
    <dgm:pt modelId="{D519980A-CE62-48B8-8890-3ABCE3554D07}">
      <dgm:prSet/>
      <dgm:spPr/>
      <dgm:t>
        <a:bodyPr/>
        <a:lstStyle/>
        <a:p>
          <a:r>
            <a:rPr lang="en-GB" dirty="0" smtClean="0"/>
            <a:t>Final Content Report</a:t>
          </a:r>
          <a:endParaRPr lang="en-US" dirty="0"/>
        </a:p>
      </dgm:t>
    </dgm:pt>
    <dgm:pt modelId="{B06EA915-71E0-4865-874A-01C227F9496E}" type="parTrans" cxnId="{9D45DB24-5B39-4FE1-A7B5-18A50A538B13}">
      <dgm:prSet/>
      <dgm:spPr/>
      <dgm:t>
        <a:bodyPr/>
        <a:lstStyle/>
        <a:p>
          <a:endParaRPr lang="en-GB"/>
        </a:p>
      </dgm:t>
    </dgm:pt>
    <dgm:pt modelId="{04E2762C-E8CC-438E-B342-39D2AB1321D8}" type="sibTrans" cxnId="{9D45DB24-5B39-4FE1-A7B5-18A50A538B13}">
      <dgm:prSet/>
      <dgm:spPr/>
      <dgm:t>
        <a:bodyPr/>
        <a:lstStyle/>
        <a:p>
          <a:endParaRPr lang="en-GB"/>
        </a:p>
      </dgm:t>
    </dgm:pt>
    <dgm:pt modelId="{746806B8-2709-4C2F-A320-04FE0EB1D337}">
      <dgm:prSet/>
      <dgm:spPr/>
      <dgm:t>
        <a:bodyPr/>
        <a:lstStyle/>
        <a:p>
          <a:r>
            <a:rPr lang="en-GB" dirty="0" smtClean="0"/>
            <a:t>Introduction</a:t>
          </a:r>
          <a:endParaRPr lang="en-US" dirty="0"/>
        </a:p>
      </dgm:t>
    </dgm:pt>
    <dgm:pt modelId="{91BA58A8-9AAE-42DD-BC9C-C6C96E1AEA74}" type="parTrans" cxnId="{E2891824-6C68-4197-B3EF-6243DE1C61F7}">
      <dgm:prSet/>
      <dgm:spPr/>
      <dgm:t>
        <a:bodyPr/>
        <a:lstStyle/>
        <a:p>
          <a:endParaRPr lang="en-GB"/>
        </a:p>
      </dgm:t>
    </dgm:pt>
    <dgm:pt modelId="{2781B531-B380-4C68-B909-79DC6EA783B1}" type="sibTrans" cxnId="{E2891824-6C68-4197-B3EF-6243DE1C61F7}">
      <dgm:prSet/>
      <dgm:spPr/>
      <dgm:t>
        <a:bodyPr/>
        <a:lstStyle/>
        <a:p>
          <a:endParaRPr lang="en-GB"/>
        </a:p>
      </dgm:t>
    </dgm:pt>
    <dgm:pt modelId="{ECA23DFE-75CE-4FB2-A279-385C0F03A93E}">
      <dgm:prSet/>
      <dgm:spPr/>
      <dgm:t>
        <a:bodyPr/>
        <a:lstStyle/>
        <a:p>
          <a:r>
            <a:rPr lang="en-GB" dirty="0" smtClean="0"/>
            <a:t>Project story</a:t>
          </a:r>
          <a:endParaRPr lang="en-US" dirty="0"/>
        </a:p>
      </dgm:t>
    </dgm:pt>
    <dgm:pt modelId="{AB29ACED-CC77-4CDF-9781-81DAC9E96D12}" type="parTrans" cxnId="{4F83C995-5D69-4052-B34E-8EF239A29780}">
      <dgm:prSet/>
      <dgm:spPr/>
      <dgm:t>
        <a:bodyPr/>
        <a:lstStyle/>
        <a:p>
          <a:endParaRPr lang="en-GB"/>
        </a:p>
      </dgm:t>
    </dgm:pt>
    <dgm:pt modelId="{1E3F6E7A-9171-4677-9535-04BEF449910F}" type="sibTrans" cxnId="{4F83C995-5D69-4052-B34E-8EF239A29780}">
      <dgm:prSet/>
      <dgm:spPr/>
      <dgm:t>
        <a:bodyPr/>
        <a:lstStyle/>
        <a:p>
          <a:endParaRPr lang="en-GB"/>
        </a:p>
      </dgm:t>
    </dgm:pt>
    <dgm:pt modelId="{2BD19F13-650E-44CB-9D8F-38122FEA9888}">
      <dgm:prSet/>
      <dgm:spPr/>
      <dgm:t>
        <a:bodyPr/>
        <a:lstStyle/>
        <a:p>
          <a:r>
            <a:rPr lang="en-GB" dirty="0" smtClean="0"/>
            <a:t>List of project outcomes</a:t>
          </a:r>
          <a:endParaRPr lang="en-US" dirty="0"/>
        </a:p>
      </dgm:t>
    </dgm:pt>
    <dgm:pt modelId="{3D8CD51C-5956-47DA-90CD-E1888FC7828C}" type="parTrans" cxnId="{BBA1C6AE-D3ED-4662-8A21-56011064E59C}">
      <dgm:prSet/>
      <dgm:spPr/>
      <dgm:t>
        <a:bodyPr/>
        <a:lstStyle/>
        <a:p>
          <a:endParaRPr lang="en-GB"/>
        </a:p>
      </dgm:t>
    </dgm:pt>
    <dgm:pt modelId="{69F4445A-CE76-4A14-BF51-66D7D3BDFFE7}" type="sibTrans" cxnId="{BBA1C6AE-D3ED-4662-8A21-56011064E59C}">
      <dgm:prSet/>
      <dgm:spPr/>
      <dgm:t>
        <a:bodyPr/>
        <a:lstStyle/>
        <a:p>
          <a:endParaRPr lang="en-GB"/>
        </a:p>
      </dgm:t>
    </dgm:pt>
    <dgm:pt modelId="{2AEC34BA-8CB0-44EB-8115-8C6337095C00}">
      <dgm:prSet/>
      <dgm:spPr/>
      <dgm:t>
        <a:bodyPr/>
        <a:lstStyle/>
        <a:p>
          <a:r>
            <a:rPr lang="en-GB" dirty="0" smtClean="0"/>
            <a:t>List of producers/providers</a:t>
          </a:r>
          <a:endParaRPr lang="en-US" dirty="0"/>
        </a:p>
      </dgm:t>
    </dgm:pt>
    <dgm:pt modelId="{C67E02E6-F300-46CA-B4A3-E75F2E58C5CE}" type="parTrans" cxnId="{93372B08-0E8D-4685-A3D1-92A91172F09B}">
      <dgm:prSet/>
      <dgm:spPr/>
      <dgm:t>
        <a:bodyPr/>
        <a:lstStyle/>
        <a:p>
          <a:endParaRPr lang="en-GB"/>
        </a:p>
      </dgm:t>
    </dgm:pt>
    <dgm:pt modelId="{603D482E-FD09-4F59-9ED5-3D76BEE00269}" type="sibTrans" cxnId="{93372B08-0E8D-4685-A3D1-92A91172F09B}">
      <dgm:prSet/>
      <dgm:spPr/>
      <dgm:t>
        <a:bodyPr/>
        <a:lstStyle/>
        <a:p>
          <a:endParaRPr lang="en-GB"/>
        </a:p>
      </dgm:t>
    </dgm:pt>
    <dgm:pt modelId="{811191A7-69D3-4E57-A759-559890F0EA34}">
      <dgm:prSet/>
      <dgm:spPr/>
      <dgm:t>
        <a:bodyPr/>
        <a:lstStyle/>
        <a:p>
          <a:r>
            <a:rPr lang="en-GB" dirty="0" smtClean="0"/>
            <a:t>Testimonials</a:t>
          </a:r>
          <a:endParaRPr lang="en-US" dirty="0"/>
        </a:p>
      </dgm:t>
    </dgm:pt>
    <dgm:pt modelId="{F1B038E0-CDB1-43D4-867A-716778E2CD62}" type="parTrans" cxnId="{E08A9AB0-58E1-4F8F-8C15-C426BBE791CD}">
      <dgm:prSet/>
      <dgm:spPr/>
      <dgm:t>
        <a:bodyPr/>
        <a:lstStyle/>
        <a:p>
          <a:endParaRPr lang="en-GB"/>
        </a:p>
      </dgm:t>
    </dgm:pt>
    <dgm:pt modelId="{FA0B6304-D7F2-4878-9DB9-18FD542D3B64}" type="sibTrans" cxnId="{E08A9AB0-58E1-4F8F-8C15-C426BBE791CD}">
      <dgm:prSet/>
      <dgm:spPr/>
      <dgm:t>
        <a:bodyPr/>
        <a:lstStyle/>
        <a:p>
          <a:endParaRPr lang="en-GB"/>
        </a:p>
      </dgm:t>
    </dgm:pt>
    <dgm:pt modelId="{204129DB-D179-4568-A90B-F8C37C678F6A}">
      <dgm:prSet/>
      <dgm:spPr/>
      <dgm:t>
        <a:bodyPr/>
        <a:lstStyle/>
        <a:p>
          <a:r>
            <a:rPr lang="en-GB" dirty="0" smtClean="0"/>
            <a:t>Visualisation</a:t>
          </a:r>
          <a:endParaRPr lang="en-US" dirty="0"/>
        </a:p>
      </dgm:t>
    </dgm:pt>
    <dgm:pt modelId="{8FE90214-809F-4A14-A90E-ACB113E12B62}" type="parTrans" cxnId="{3C9FAC46-FCD8-4854-A12E-B4C34EB2FC10}">
      <dgm:prSet/>
      <dgm:spPr/>
      <dgm:t>
        <a:bodyPr/>
        <a:lstStyle/>
        <a:p>
          <a:endParaRPr lang="en-GB"/>
        </a:p>
      </dgm:t>
    </dgm:pt>
    <dgm:pt modelId="{65021A92-2699-47C5-8836-8FB05291A218}" type="sibTrans" cxnId="{3C9FAC46-FCD8-4854-A12E-B4C34EB2FC10}">
      <dgm:prSet/>
      <dgm:spPr/>
      <dgm:t>
        <a:bodyPr/>
        <a:lstStyle/>
        <a:p>
          <a:endParaRPr lang="en-GB"/>
        </a:p>
      </dgm:t>
    </dgm:pt>
    <dgm:pt modelId="{74D89FDD-E292-4D7C-B839-CBF84E33562C}">
      <dgm:prSet/>
      <dgm:spPr/>
      <dgm:t>
        <a:bodyPr/>
        <a:lstStyle/>
        <a:p>
          <a:r>
            <a:rPr lang="en-GB" dirty="0" smtClean="0"/>
            <a:t>Contact Details</a:t>
          </a:r>
          <a:endParaRPr lang="en-US" dirty="0"/>
        </a:p>
      </dgm:t>
    </dgm:pt>
    <dgm:pt modelId="{9ED53021-CA26-43E8-95BB-F8AAC2618518}" type="parTrans" cxnId="{F5122593-49AB-4C79-B173-0D41EAD85089}">
      <dgm:prSet/>
      <dgm:spPr/>
      <dgm:t>
        <a:bodyPr/>
        <a:lstStyle/>
        <a:p>
          <a:endParaRPr lang="en-GB"/>
        </a:p>
      </dgm:t>
    </dgm:pt>
    <dgm:pt modelId="{95D2C373-87A2-4D8E-B9DE-606E47811914}" type="sibTrans" cxnId="{F5122593-49AB-4C79-B173-0D41EAD85089}">
      <dgm:prSet/>
      <dgm:spPr/>
      <dgm:t>
        <a:bodyPr/>
        <a:lstStyle/>
        <a:p>
          <a:endParaRPr lang="en-GB"/>
        </a:p>
      </dgm:t>
    </dgm:pt>
    <dgm:pt modelId="{D1A1012E-4894-433B-8CC8-F9C15483A5F3}">
      <dgm:prSet/>
      <dgm:spPr/>
      <dgm:t>
        <a:bodyPr/>
        <a:lstStyle/>
        <a:p>
          <a:r>
            <a:rPr lang="en-GB" dirty="0" smtClean="0"/>
            <a:t>Product/service factsheet(s)</a:t>
          </a:r>
          <a:endParaRPr lang="en-US" dirty="0"/>
        </a:p>
      </dgm:t>
    </dgm:pt>
    <dgm:pt modelId="{48F8F899-E798-424B-9616-4B3D6897F50B}" type="parTrans" cxnId="{D5129DD4-89A2-4B1C-874D-38A436EBD64C}">
      <dgm:prSet/>
      <dgm:spPr/>
      <dgm:t>
        <a:bodyPr/>
        <a:lstStyle/>
        <a:p>
          <a:endParaRPr lang="en-GB"/>
        </a:p>
      </dgm:t>
    </dgm:pt>
    <dgm:pt modelId="{0EDFD43B-9B91-4554-8617-3B3C852F058A}" type="sibTrans" cxnId="{D5129DD4-89A2-4B1C-874D-38A436EBD64C}">
      <dgm:prSet/>
      <dgm:spPr/>
      <dgm:t>
        <a:bodyPr/>
        <a:lstStyle/>
        <a:p>
          <a:endParaRPr lang="en-GB"/>
        </a:p>
      </dgm:t>
    </dgm:pt>
    <dgm:pt modelId="{CD41A025-D6FD-4300-B2B2-1CF52246CEF8}" type="pres">
      <dgm:prSet presAssocID="{7D024830-15E2-4682-8FFA-AD8EAC7DAEC8}" presName="Name0" presStyleCnt="0">
        <dgm:presLayoutVars>
          <dgm:dir/>
          <dgm:animLvl val="lvl"/>
          <dgm:resizeHandles val="exact"/>
        </dgm:presLayoutVars>
      </dgm:prSet>
      <dgm:spPr/>
      <dgm:t>
        <a:bodyPr/>
        <a:lstStyle/>
        <a:p>
          <a:endParaRPr lang="en-US"/>
        </a:p>
      </dgm:t>
    </dgm:pt>
    <dgm:pt modelId="{47FF380C-D7EC-40E0-9AA9-2ED9F303CDCE}" type="pres">
      <dgm:prSet presAssocID="{3C2F05EA-5B85-4A2E-B69C-5E957F890664}" presName="composite" presStyleCnt="0"/>
      <dgm:spPr/>
      <dgm:t>
        <a:bodyPr/>
        <a:lstStyle/>
        <a:p>
          <a:endParaRPr lang="da-DK"/>
        </a:p>
      </dgm:t>
    </dgm:pt>
    <dgm:pt modelId="{2F564C6E-8745-4387-81AF-3A9BE3CAE11F}" type="pres">
      <dgm:prSet presAssocID="{3C2F05EA-5B85-4A2E-B69C-5E957F890664}" presName="parTx" presStyleLbl="alignNode1" presStyleIdx="0" presStyleCnt="3">
        <dgm:presLayoutVars>
          <dgm:chMax val="0"/>
          <dgm:chPref val="0"/>
          <dgm:bulletEnabled val="1"/>
        </dgm:presLayoutVars>
      </dgm:prSet>
      <dgm:spPr/>
      <dgm:t>
        <a:bodyPr/>
        <a:lstStyle/>
        <a:p>
          <a:endParaRPr lang="en-US"/>
        </a:p>
      </dgm:t>
    </dgm:pt>
    <dgm:pt modelId="{FEB0B8CB-BD70-4490-B8C4-69992A90C01D}" type="pres">
      <dgm:prSet presAssocID="{3C2F05EA-5B85-4A2E-B69C-5E957F890664}" presName="desTx" presStyleLbl="alignAccFollowNode1" presStyleIdx="0" presStyleCnt="3">
        <dgm:presLayoutVars>
          <dgm:bulletEnabled val="1"/>
        </dgm:presLayoutVars>
      </dgm:prSet>
      <dgm:spPr/>
      <dgm:t>
        <a:bodyPr/>
        <a:lstStyle/>
        <a:p>
          <a:endParaRPr lang="en-GB"/>
        </a:p>
      </dgm:t>
    </dgm:pt>
    <dgm:pt modelId="{43F85592-C300-4027-93DB-34EAB3CDFA3F}" type="pres">
      <dgm:prSet presAssocID="{0B2B9B57-35CF-42D9-B873-5F31537AF9D2}" presName="space" presStyleCnt="0"/>
      <dgm:spPr/>
      <dgm:t>
        <a:bodyPr/>
        <a:lstStyle/>
        <a:p>
          <a:endParaRPr lang="da-DK"/>
        </a:p>
      </dgm:t>
    </dgm:pt>
    <dgm:pt modelId="{C4A32878-61D2-49B6-B6CF-48E1073AD468}" type="pres">
      <dgm:prSet presAssocID="{0F571A81-857F-43D9-B339-3BA33C931D62}" presName="composite" presStyleCnt="0"/>
      <dgm:spPr/>
      <dgm:t>
        <a:bodyPr/>
        <a:lstStyle/>
        <a:p>
          <a:endParaRPr lang="da-DK"/>
        </a:p>
      </dgm:t>
    </dgm:pt>
    <dgm:pt modelId="{C708C203-DDEE-42EF-8C28-706861F10D6A}" type="pres">
      <dgm:prSet presAssocID="{0F571A81-857F-43D9-B339-3BA33C931D62}" presName="parTx" presStyleLbl="alignNode1" presStyleIdx="1" presStyleCnt="3">
        <dgm:presLayoutVars>
          <dgm:chMax val="0"/>
          <dgm:chPref val="0"/>
          <dgm:bulletEnabled val="1"/>
        </dgm:presLayoutVars>
      </dgm:prSet>
      <dgm:spPr/>
      <dgm:t>
        <a:bodyPr/>
        <a:lstStyle/>
        <a:p>
          <a:endParaRPr lang="en-US"/>
        </a:p>
      </dgm:t>
    </dgm:pt>
    <dgm:pt modelId="{108D6A80-22CC-4157-90BB-CD47D60F6438}" type="pres">
      <dgm:prSet presAssocID="{0F571A81-857F-43D9-B339-3BA33C931D62}" presName="desTx" presStyleLbl="alignAccFollowNode1" presStyleIdx="1" presStyleCnt="3">
        <dgm:presLayoutVars>
          <dgm:bulletEnabled val="1"/>
        </dgm:presLayoutVars>
      </dgm:prSet>
      <dgm:spPr/>
      <dgm:t>
        <a:bodyPr/>
        <a:lstStyle/>
        <a:p>
          <a:endParaRPr lang="en-US"/>
        </a:p>
      </dgm:t>
    </dgm:pt>
    <dgm:pt modelId="{C4ED9950-4C8F-4694-BF02-28769D84F556}" type="pres">
      <dgm:prSet presAssocID="{6BE5C441-A46B-4EA8-B17A-7BF1DF6C81CA}" presName="space" presStyleCnt="0"/>
      <dgm:spPr/>
      <dgm:t>
        <a:bodyPr/>
        <a:lstStyle/>
        <a:p>
          <a:endParaRPr lang="da-DK"/>
        </a:p>
      </dgm:t>
    </dgm:pt>
    <dgm:pt modelId="{D9CAA964-209D-4EE2-A25B-58E6F9245B0E}" type="pres">
      <dgm:prSet presAssocID="{D519980A-CE62-48B8-8890-3ABCE3554D07}" presName="composite" presStyleCnt="0"/>
      <dgm:spPr/>
      <dgm:t>
        <a:bodyPr/>
        <a:lstStyle/>
        <a:p>
          <a:endParaRPr lang="da-DK"/>
        </a:p>
      </dgm:t>
    </dgm:pt>
    <dgm:pt modelId="{D62C7646-0EF0-4155-97F7-94AAE3F1C345}" type="pres">
      <dgm:prSet presAssocID="{D519980A-CE62-48B8-8890-3ABCE3554D07}" presName="parTx" presStyleLbl="alignNode1" presStyleIdx="2" presStyleCnt="3">
        <dgm:presLayoutVars>
          <dgm:chMax val="0"/>
          <dgm:chPref val="0"/>
          <dgm:bulletEnabled val="1"/>
        </dgm:presLayoutVars>
      </dgm:prSet>
      <dgm:spPr/>
      <dgm:t>
        <a:bodyPr/>
        <a:lstStyle/>
        <a:p>
          <a:endParaRPr lang="en-US"/>
        </a:p>
      </dgm:t>
    </dgm:pt>
    <dgm:pt modelId="{76DFC04B-FD24-46AC-A447-8ED942A6BB9D}" type="pres">
      <dgm:prSet presAssocID="{D519980A-CE62-48B8-8890-3ABCE3554D07}" presName="desTx" presStyleLbl="alignAccFollowNode1" presStyleIdx="2" presStyleCnt="3">
        <dgm:presLayoutVars>
          <dgm:bulletEnabled val="1"/>
        </dgm:presLayoutVars>
      </dgm:prSet>
      <dgm:spPr/>
      <dgm:t>
        <a:bodyPr/>
        <a:lstStyle/>
        <a:p>
          <a:endParaRPr lang="en-US"/>
        </a:p>
      </dgm:t>
    </dgm:pt>
  </dgm:ptLst>
  <dgm:cxnLst>
    <dgm:cxn modelId="{F5160308-EB04-934F-BC69-463E9D3FADD6}" type="presOf" srcId="{7D024830-15E2-4682-8FFA-AD8EAC7DAEC8}" destId="{CD41A025-D6FD-4300-B2B2-1CF52246CEF8}" srcOrd="0" destOrd="0" presId="urn:microsoft.com/office/officeart/2005/8/layout/hList1"/>
    <dgm:cxn modelId="{75406E95-4140-4F7F-BD1D-27213177CD7C}" srcId="{0F571A81-857F-43D9-B339-3BA33C931D62}" destId="{0D7B5466-8298-4C7C-984C-C5FBA66CC37C}" srcOrd="2" destOrd="0" parTransId="{E12AEAEC-65E5-4158-9D1E-06D0CA906141}" sibTransId="{77B1FD2B-AEF4-4D60-BF92-090CD2AD3A7E}"/>
    <dgm:cxn modelId="{482C30A2-3FB9-D04B-8FB3-788913D997E1}" type="presOf" srcId="{BE22272A-8A29-4D87-BDFC-8730B0CA492F}" destId="{108D6A80-22CC-4157-90BB-CD47D60F6438}" srcOrd="0" destOrd="5" presId="urn:microsoft.com/office/officeart/2005/8/layout/hList1"/>
    <dgm:cxn modelId="{8AD4C667-3D18-494A-B69B-86B8D4F2C197}" srcId="{0F571A81-857F-43D9-B339-3BA33C931D62}" destId="{F5AE701B-1398-4FFB-A73B-84A64A8BED24}" srcOrd="4" destOrd="0" parTransId="{5FE34E2C-0765-4D9A-8EE9-F9940D6D9F5B}" sibTransId="{56958A14-5B2A-4A80-B958-B96F14DCAB50}"/>
    <dgm:cxn modelId="{86227825-3B7B-9C46-9467-858FA5B02B7B}" type="presOf" srcId="{2F9606C6-CB99-420E-A7AB-B6071AEDF1CF}" destId="{108D6A80-22CC-4157-90BB-CD47D60F6438}" srcOrd="0" destOrd="3" presId="urn:microsoft.com/office/officeart/2005/8/layout/hList1"/>
    <dgm:cxn modelId="{8A2990F4-55CF-024E-8C99-31709BCAB280}" type="presOf" srcId="{0D7B5466-8298-4C7C-984C-C5FBA66CC37C}" destId="{108D6A80-22CC-4157-90BB-CD47D60F6438}" srcOrd="0" destOrd="2" presId="urn:microsoft.com/office/officeart/2005/8/layout/hList1"/>
    <dgm:cxn modelId="{F5B21961-EF1A-4CBF-A70F-D0CED1770D32}" srcId="{3C2F05EA-5B85-4A2E-B69C-5E957F890664}" destId="{38476C5D-F617-4E23-97C4-B29ED6464276}" srcOrd="0" destOrd="0" parTransId="{7F461DB9-8540-407E-9611-3F499030B206}" sibTransId="{FA7727C9-F5B4-4E51-A741-3E7DD4BF0EC7}"/>
    <dgm:cxn modelId="{73A68B91-18D5-5045-BC7D-B35FF26F5DD3}" type="presOf" srcId="{0916D442-88B8-4975-A471-5A75FA297E4F}" destId="{FEB0B8CB-BD70-4490-B8C4-69992A90C01D}" srcOrd="0" destOrd="1" presId="urn:microsoft.com/office/officeart/2005/8/layout/hList1"/>
    <dgm:cxn modelId="{729972B6-B57B-1E40-A956-FE18824651E4}" type="presOf" srcId="{0F571A81-857F-43D9-B339-3BA33C931D62}" destId="{C708C203-DDEE-42EF-8C28-706861F10D6A}" srcOrd="0" destOrd="0" presId="urn:microsoft.com/office/officeart/2005/8/layout/hList1"/>
    <dgm:cxn modelId="{EC327493-655A-4AEB-B5FA-B5D1C267617A}" srcId="{0F571A81-857F-43D9-B339-3BA33C931D62}" destId="{2F9606C6-CB99-420E-A7AB-B6071AEDF1CF}" srcOrd="3" destOrd="0" parTransId="{1515365A-DA02-46E3-978F-E392DC441633}" sibTransId="{0F48ACE9-9671-4992-AC25-36669008E3BE}"/>
    <dgm:cxn modelId="{CD06FF95-4DA4-4F30-AB1F-C32E8020891C}" srcId="{7D024830-15E2-4682-8FFA-AD8EAC7DAEC8}" destId="{3C2F05EA-5B85-4A2E-B69C-5E957F890664}" srcOrd="0" destOrd="0" parTransId="{8BA1DD36-1CB5-4651-8682-9DAF35C3A970}" sibTransId="{0B2B9B57-35CF-42D9-B873-5F31537AF9D2}"/>
    <dgm:cxn modelId="{6A849802-6C9A-4D6D-9E45-D2161CBBA20B}" srcId="{0F571A81-857F-43D9-B339-3BA33C931D62}" destId="{9F46EC08-72CA-493A-855B-FE2DD3F7AC9B}" srcOrd="0" destOrd="0" parTransId="{41453790-9804-4A87-ABF1-B21931FB79CD}" sibTransId="{1A6D882F-9E20-4CC0-87FB-20404B33ABCF}"/>
    <dgm:cxn modelId="{3BB128EF-1359-4255-9C68-81928F682538}" srcId="{3C2F05EA-5B85-4A2E-B69C-5E957F890664}" destId="{0916D442-88B8-4975-A471-5A75FA297E4F}" srcOrd="1" destOrd="0" parTransId="{DB8682AB-4EF2-48A1-AA67-D0C1372F6D09}" sibTransId="{96652918-9F2B-4AC3-866F-D0CD5634C8C6}"/>
    <dgm:cxn modelId="{9D45DB24-5B39-4FE1-A7B5-18A50A538B13}" srcId="{7D024830-15E2-4682-8FFA-AD8EAC7DAEC8}" destId="{D519980A-CE62-48B8-8890-3ABCE3554D07}" srcOrd="2" destOrd="0" parTransId="{B06EA915-71E0-4865-874A-01C227F9496E}" sibTransId="{04E2762C-E8CC-438E-B342-39D2AB1321D8}"/>
    <dgm:cxn modelId="{E3326149-9507-5F4B-820D-AD0E2651D030}" type="presOf" srcId="{746806B8-2709-4C2F-A320-04FE0EB1D337}" destId="{76DFC04B-FD24-46AC-A447-8ED942A6BB9D}" srcOrd="0" destOrd="0" presId="urn:microsoft.com/office/officeart/2005/8/layout/hList1"/>
    <dgm:cxn modelId="{F5122593-49AB-4C79-B173-0D41EAD85089}" srcId="{D519980A-CE62-48B8-8890-3ABCE3554D07}" destId="{74D89FDD-E292-4D7C-B839-CBF84E33562C}" srcOrd="6" destOrd="0" parTransId="{9ED53021-CA26-43E8-95BB-F8AAC2618518}" sibTransId="{95D2C373-87A2-4D8E-B9DE-606E47811914}"/>
    <dgm:cxn modelId="{1192F3E1-EA2E-CC40-BA6C-DD71B95C445E}" type="presOf" srcId="{E26239BE-F181-4FE2-86B4-372CC7928D20}" destId="{FEB0B8CB-BD70-4490-B8C4-69992A90C01D}" srcOrd="0" destOrd="2" presId="urn:microsoft.com/office/officeart/2005/8/layout/hList1"/>
    <dgm:cxn modelId="{E9FC2091-C3FF-E545-B6E3-D3AEE5BD3A80}" type="presOf" srcId="{D519980A-CE62-48B8-8890-3ABCE3554D07}" destId="{D62C7646-0EF0-4155-97F7-94AAE3F1C345}" srcOrd="0" destOrd="0" presId="urn:microsoft.com/office/officeart/2005/8/layout/hList1"/>
    <dgm:cxn modelId="{9F5CBB1C-2553-4740-A6E0-497B9E243B78}" type="presOf" srcId="{9F46EC08-72CA-493A-855B-FE2DD3F7AC9B}" destId="{108D6A80-22CC-4157-90BB-CD47D60F6438}" srcOrd="0" destOrd="0" presId="urn:microsoft.com/office/officeart/2005/8/layout/hList1"/>
    <dgm:cxn modelId="{E2891824-6C68-4197-B3EF-6243DE1C61F7}" srcId="{D519980A-CE62-48B8-8890-3ABCE3554D07}" destId="{746806B8-2709-4C2F-A320-04FE0EB1D337}" srcOrd="0" destOrd="0" parTransId="{91BA58A8-9AAE-42DD-BC9C-C6C96E1AEA74}" sibTransId="{2781B531-B380-4C68-B909-79DC6EA783B1}"/>
    <dgm:cxn modelId="{8D7021FC-AFD1-4A7F-A6BF-5B4F1BEC197D}" srcId="{0F571A81-857F-43D9-B339-3BA33C931D62}" destId="{C9155611-778A-44D0-9E75-76A5E572BF6E}" srcOrd="8" destOrd="0" parTransId="{EFF4BA5C-9AE3-44BB-A319-C02FBEBF0836}" sibTransId="{7017BB9A-702F-4E56-A21E-F8E72FF7AB9D}"/>
    <dgm:cxn modelId="{F46BBD52-0819-402F-99E3-24E3FD0C2103}" srcId="{3C2F05EA-5B85-4A2E-B69C-5E957F890664}" destId="{E26239BE-F181-4FE2-86B4-372CC7928D20}" srcOrd="2" destOrd="0" parTransId="{7D513F6E-D38D-44F6-8886-95F179C11DA4}" sibTransId="{FAFE8ADD-F8F7-48A5-A6EC-49E42982B640}"/>
    <dgm:cxn modelId="{D96CCD28-BF5D-C041-8A26-8A5B2FC0C8E5}" type="presOf" srcId="{F5AE701B-1398-4FFB-A73B-84A64A8BED24}" destId="{108D6A80-22CC-4157-90BB-CD47D60F6438}" srcOrd="0" destOrd="4" presId="urn:microsoft.com/office/officeart/2005/8/layout/hList1"/>
    <dgm:cxn modelId="{E08A9AB0-58E1-4F8F-8C15-C426BBE791CD}" srcId="{D519980A-CE62-48B8-8890-3ABCE3554D07}" destId="{811191A7-69D3-4E57-A759-559890F0EA34}" srcOrd="4" destOrd="0" parTransId="{F1B038E0-CDB1-43D4-867A-716778E2CD62}" sibTransId="{FA0B6304-D7F2-4878-9DB9-18FD542D3B64}"/>
    <dgm:cxn modelId="{93372B08-0E8D-4685-A3D1-92A91172F09B}" srcId="{D519980A-CE62-48B8-8890-3ABCE3554D07}" destId="{2AEC34BA-8CB0-44EB-8115-8C6337095C00}" srcOrd="3" destOrd="0" parTransId="{C67E02E6-F300-46CA-B4A3-E75F2E58C5CE}" sibTransId="{603D482E-FD09-4F59-9ED5-3D76BEE00269}"/>
    <dgm:cxn modelId="{53500E88-EA6C-41FE-BECD-CA131BAC841E}" srcId="{0F571A81-857F-43D9-B339-3BA33C931D62}" destId="{BE22272A-8A29-4D87-BDFC-8730B0CA492F}" srcOrd="5" destOrd="0" parTransId="{D676EA87-38C1-446B-9DCE-7E6EED99306F}" sibTransId="{03D5CD2F-D934-49DB-89EA-8F7C36982632}"/>
    <dgm:cxn modelId="{3207655B-3F27-7C45-A0E2-299514885FE6}" type="presOf" srcId="{2BD19F13-650E-44CB-9D8F-38122FEA9888}" destId="{76DFC04B-FD24-46AC-A447-8ED942A6BB9D}" srcOrd="0" destOrd="2" presId="urn:microsoft.com/office/officeart/2005/8/layout/hList1"/>
    <dgm:cxn modelId="{C25BAF5D-5E48-4E46-865E-A516ED54CA22}" type="presOf" srcId="{38476C5D-F617-4E23-97C4-B29ED6464276}" destId="{FEB0B8CB-BD70-4490-B8C4-69992A90C01D}" srcOrd="0" destOrd="0" presId="urn:microsoft.com/office/officeart/2005/8/layout/hList1"/>
    <dgm:cxn modelId="{04A53016-4393-4AE2-BD06-8962182A3DFD}" srcId="{0F571A81-857F-43D9-B339-3BA33C931D62}" destId="{E6344F1B-E41E-4985-B064-8852492496E3}" srcOrd="9" destOrd="0" parTransId="{827113D7-9FAB-402A-911C-5DDBC2A8E25F}" sibTransId="{0E1A2569-055A-4527-9346-4B08FF21048D}"/>
    <dgm:cxn modelId="{E132722F-3FD9-3E43-9886-BF1B4DBE0959}" type="presOf" srcId="{2AEC34BA-8CB0-44EB-8115-8C6337095C00}" destId="{76DFC04B-FD24-46AC-A447-8ED942A6BB9D}" srcOrd="0" destOrd="4" presId="urn:microsoft.com/office/officeart/2005/8/layout/hList1"/>
    <dgm:cxn modelId="{91C2CFBC-4B69-1947-8313-EFD1EACE960F}" type="presOf" srcId="{E6344F1B-E41E-4985-B064-8852492496E3}" destId="{108D6A80-22CC-4157-90BB-CD47D60F6438}" srcOrd="0" destOrd="9" presId="urn:microsoft.com/office/officeart/2005/8/layout/hList1"/>
    <dgm:cxn modelId="{5564E987-0A29-294A-9833-A382EEFBB632}" type="presOf" srcId="{D1A1012E-4894-433B-8CC8-F9C15483A5F3}" destId="{76DFC04B-FD24-46AC-A447-8ED942A6BB9D}" srcOrd="0" destOrd="3" presId="urn:microsoft.com/office/officeart/2005/8/layout/hList1"/>
    <dgm:cxn modelId="{D60F63EA-C573-3F46-83B6-3ACC7CD1656F}" type="presOf" srcId="{B9F9C75C-7638-4407-8D8A-EE4C1085BE26}" destId="{108D6A80-22CC-4157-90BB-CD47D60F6438}" srcOrd="0" destOrd="1" presId="urn:microsoft.com/office/officeart/2005/8/layout/hList1"/>
    <dgm:cxn modelId="{F70A4198-92A6-2040-A711-E1FD783CB575}" type="presOf" srcId="{ECA23DFE-75CE-4FB2-A279-385C0F03A93E}" destId="{76DFC04B-FD24-46AC-A447-8ED942A6BB9D}" srcOrd="0" destOrd="1" presId="urn:microsoft.com/office/officeart/2005/8/layout/hList1"/>
    <dgm:cxn modelId="{11839D9D-F4B2-4E55-9EF2-B6848141CA66}" srcId="{0F571A81-857F-43D9-B339-3BA33C931D62}" destId="{B9F9C75C-7638-4407-8D8A-EE4C1085BE26}" srcOrd="1" destOrd="0" parTransId="{D95EF737-F36D-4829-A720-D20FBC8849EF}" sibTransId="{D226B5C7-77AE-47C1-AD46-2E941895E5E6}"/>
    <dgm:cxn modelId="{8D44D031-9C70-AE4B-A703-C9BA5B4179EA}" type="presOf" srcId="{36879261-70FD-4DC0-9725-FE0507C57311}" destId="{108D6A80-22CC-4157-90BB-CD47D60F6438}" srcOrd="0" destOrd="6" presId="urn:microsoft.com/office/officeart/2005/8/layout/hList1"/>
    <dgm:cxn modelId="{D7189BE5-EE7B-9445-BE34-A932825B3AB3}" type="presOf" srcId="{3C2F05EA-5B85-4A2E-B69C-5E957F890664}" destId="{2F564C6E-8745-4387-81AF-3A9BE3CAE11F}" srcOrd="0" destOrd="0" presId="urn:microsoft.com/office/officeart/2005/8/layout/hList1"/>
    <dgm:cxn modelId="{4345CDD6-4D43-5040-8D0B-27F7474E951F}" type="presOf" srcId="{C9155611-778A-44D0-9E75-76A5E572BF6E}" destId="{108D6A80-22CC-4157-90BB-CD47D60F6438}" srcOrd="0" destOrd="8" presId="urn:microsoft.com/office/officeart/2005/8/layout/hList1"/>
    <dgm:cxn modelId="{D5129DD4-89A2-4B1C-874D-38A436EBD64C}" srcId="{2BD19F13-650E-44CB-9D8F-38122FEA9888}" destId="{D1A1012E-4894-433B-8CC8-F9C15483A5F3}" srcOrd="0" destOrd="0" parTransId="{48F8F899-E798-424B-9616-4B3D6897F50B}" sibTransId="{0EDFD43B-9B91-4554-8617-3B3C852F058A}"/>
    <dgm:cxn modelId="{43A81440-4587-3143-827D-C0560F6A2C13}" type="presOf" srcId="{74D89FDD-E292-4D7C-B839-CBF84E33562C}" destId="{76DFC04B-FD24-46AC-A447-8ED942A6BB9D}" srcOrd="0" destOrd="7" presId="urn:microsoft.com/office/officeart/2005/8/layout/hList1"/>
    <dgm:cxn modelId="{A4CD4491-CFED-A742-AA05-6164641C346B}" type="presOf" srcId="{87A2F2D4-8720-4EF2-B1C3-22F599AFF7A1}" destId="{108D6A80-22CC-4157-90BB-CD47D60F6438}" srcOrd="0" destOrd="7" presId="urn:microsoft.com/office/officeart/2005/8/layout/hList1"/>
    <dgm:cxn modelId="{3C9FAC46-FCD8-4854-A12E-B4C34EB2FC10}" srcId="{D519980A-CE62-48B8-8890-3ABCE3554D07}" destId="{204129DB-D179-4568-A90B-F8C37C678F6A}" srcOrd="5" destOrd="0" parTransId="{8FE90214-809F-4A14-A90E-ACB113E12B62}" sibTransId="{65021A92-2699-47C5-8836-8FB05291A218}"/>
    <dgm:cxn modelId="{F0C79172-21C0-43C4-8B43-613C8D8F2FA2}" srcId="{0F571A81-857F-43D9-B339-3BA33C931D62}" destId="{36879261-70FD-4DC0-9725-FE0507C57311}" srcOrd="6" destOrd="0" parTransId="{CF324C8F-23E4-46EB-994F-74CAE2EB8FEF}" sibTransId="{AFA1509B-F7F3-49CB-A9C0-0166CDC0429E}"/>
    <dgm:cxn modelId="{4F83C995-5D69-4052-B34E-8EF239A29780}" srcId="{D519980A-CE62-48B8-8890-3ABCE3554D07}" destId="{ECA23DFE-75CE-4FB2-A279-385C0F03A93E}" srcOrd="1" destOrd="0" parTransId="{AB29ACED-CC77-4CDF-9781-81DAC9E96D12}" sibTransId="{1E3F6E7A-9171-4677-9535-04BEF449910F}"/>
    <dgm:cxn modelId="{BBA1C6AE-D3ED-4662-8A21-56011064E59C}" srcId="{D519980A-CE62-48B8-8890-3ABCE3554D07}" destId="{2BD19F13-650E-44CB-9D8F-38122FEA9888}" srcOrd="2" destOrd="0" parTransId="{3D8CD51C-5956-47DA-90CD-E1888FC7828C}" sibTransId="{69F4445A-CE76-4A14-BF51-66D7D3BDFFE7}"/>
    <dgm:cxn modelId="{2FC1CD58-9848-4625-89A0-17EFF99EDF1D}" srcId="{7D024830-15E2-4682-8FFA-AD8EAC7DAEC8}" destId="{0F571A81-857F-43D9-B339-3BA33C931D62}" srcOrd="1" destOrd="0" parTransId="{2A73BB04-E43B-4670-A7D7-A4F926B8FA84}" sibTransId="{6BE5C441-A46B-4EA8-B17A-7BF1DF6C81CA}"/>
    <dgm:cxn modelId="{6E6C0640-3FB4-4228-ADC6-1D3981A30E06}" srcId="{0F571A81-857F-43D9-B339-3BA33C931D62}" destId="{87A2F2D4-8720-4EF2-B1C3-22F599AFF7A1}" srcOrd="7" destOrd="0" parTransId="{49942E3C-67A9-4512-91CB-0C60C0FB8F59}" sibTransId="{C9F70262-A0DB-43AC-ACEE-AC37CD7C0C1B}"/>
    <dgm:cxn modelId="{72431295-CD8A-B84F-BBC8-8E263803BA73}" type="presOf" srcId="{811191A7-69D3-4E57-A759-559890F0EA34}" destId="{76DFC04B-FD24-46AC-A447-8ED942A6BB9D}" srcOrd="0" destOrd="5" presId="urn:microsoft.com/office/officeart/2005/8/layout/hList1"/>
    <dgm:cxn modelId="{C6A73240-0CEC-E848-9522-8E171528135F}" type="presOf" srcId="{204129DB-D179-4568-A90B-F8C37C678F6A}" destId="{76DFC04B-FD24-46AC-A447-8ED942A6BB9D}" srcOrd="0" destOrd="6" presId="urn:microsoft.com/office/officeart/2005/8/layout/hList1"/>
    <dgm:cxn modelId="{025051C1-41DD-E041-B871-8BB2A5E1897A}" type="presParOf" srcId="{CD41A025-D6FD-4300-B2B2-1CF52246CEF8}" destId="{47FF380C-D7EC-40E0-9AA9-2ED9F303CDCE}" srcOrd="0" destOrd="0" presId="urn:microsoft.com/office/officeart/2005/8/layout/hList1"/>
    <dgm:cxn modelId="{4D057081-2640-974F-B43B-B3B9E5C4B7EE}" type="presParOf" srcId="{47FF380C-D7EC-40E0-9AA9-2ED9F303CDCE}" destId="{2F564C6E-8745-4387-81AF-3A9BE3CAE11F}" srcOrd="0" destOrd="0" presId="urn:microsoft.com/office/officeart/2005/8/layout/hList1"/>
    <dgm:cxn modelId="{E9030F86-44EA-CF42-AF30-E3ECBEA25A07}" type="presParOf" srcId="{47FF380C-D7EC-40E0-9AA9-2ED9F303CDCE}" destId="{FEB0B8CB-BD70-4490-B8C4-69992A90C01D}" srcOrd="1" destOrd="0" presId="urn:microsoft.com/office/officeart/2005/8/layout/hList1"/>
    <dgm:cxn modelId="{E18741FC-581B-9847-92FF-82D797ECDAF9}" type="presParOf" srcId="{CD41A025-D6FD-4300-B2B2-1CF52246CEF8}" destId="{43F85592-C300-4027-93DB-34EAB3CDFA3F}" srcOrd="1" destOrd="0" presId="urn:microsoft.com/office/officeart/2005/8/layout/hList1"/>
    <dgm:cxn modelId="{88A5A50A-A2B7-9544-974E-558404A66E38}" type="presParOf" srcId="{CD41A025-D6FD-4300-B2B2-1CF52246CEF8}" destId="{C4A32878-61D2-49B6-B6CF-48E1073AD468}" srcOrd="2" destOrd="0" presId="urn:microsoft.com/office/officeart/2005/8/layout/hList1"/>
    <dgm:cxn modelId="{268E6871-22C7-6944-8C3A-75663920EFE9}" type="presParOf" srcId="{C4A32878-61D2-49B6-B6CF-48E1073AD468}" destId="{C708C203-DDEE-42EF-8C28-706861F10D6A}" srcOrd="0" destOrd="0" presId="urn:microsoft.com/office/officeart/2005/8/layout/hList1"/>
    <dgm:cxn modelId="{FE5F95FD-8F08-CA44-85BB-CDDF42508226}" type="presParOf" srcId="{C4A32878-61D2-49B6-B6CF-48E1073AD468}" destId="{108D6A80-22CC-4157-90BB-CD47D60F6438}" srcOrd="1" destOrd="0" presId="urn:microsoft.com/office/officeart/2005/8/layout/hList1"/>
    <dgm:cxn modelId="{7F6CBAC0-1ECF-814A-AA49-C2F7F18DE897}" type="presParOf" srcId="{CD41A025-D6FD-4300-B2B2-1CF52246CEF8}" destId="{C4ED9950-4C8F-4694-BF02-28769D84F556}" srcOrd="3" destOrd="0" presId="urn:microsoft.com/office/officeart/2005/8/layout/hList1"/>
    <dgm:cxn modelId="{374B09D1-7149-7A4F-8F01-4E63BD22890B}" type="presParOf" srcId="{CD41A025-D6FD-4300-B2B2-1CF52246CEF8}" destId="{D9CAA964-209D-4EE2-A25B-58E6F9245B0E}" srcOrd="4" destOrd="0" presId="urn:microsoft.com/office/officeart/2005/8/layout/hList1"/>
    <dgm:cxn modelId="{7AF5FF99-573E-2E4C-A19E-43507FD153CC}" type="presParOf" srcId="{D9CAA964-209D-4EE2-A25B-58E6F9245B0E}" destId="{D62C7646-0EF0-4155-97F7-94AAE3F1C345}" srcOrd="0" destOrd="0" presId="urn:microsoft.com/office/officeart/2005/8/layout/hList1"/>
    <dgm:cxn modelId="{C466C180-88AC-8042-9A61-D5205501CA5D}" type="presParOf" srcId="{D9CAA964-209D-4EE2-A25B-58E6F9245B0E}" destId="{76DFC04B-FD24-46AC-A447-8ED942A6BB9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024830-15E2-4682-8FFA-AD8EAC7DAEC8}"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GB"/>
        </a:p>
      </dgm:t>
    </dgm:pt>
    <dgm:pt modelId="{3C2F05EA-5B85-4A2E-B69C-5E957F890664}">
      <dgm:prSet phldrT="[Text]"/>
      <dgm:spPr/>
      <dgm:t>
        <a:bodyPr/>
        <a:lstStyle/>
        <a:p>
          <a:r>
            <a:rPr lang="en-GB" dirty="0" smtClean="0"/>
            <a:t>Final Financial Report</a:t>
          </a:r>
          <a:endParaRPr lang="en-GB" dirty="0"/>
        </a:p>
      </dgm:t>
    </dgm:pt>
    <dgm:pt modelId="{8BA1DD36-1CB5-4651-8682-9DAF35C3A970}" type="parTrans" cxnId="{CD06FF95-4DA4-4F30-AB1F-C32E8020891C}">
      <dgm:prSet/>
      <dgm:spPr/>
      <dgm:t>
        <a:bodyPr/>
        <a:lstStyle/>
        <a:p>
          <a:endParaRPr lang="en-GB"/>
        </a:p>
      </dgm:t>
    </dgm:pt>
    <dgm:pt modelId="{0B2B9B57-35CF-42D9-B873-5F31537AF9D2}" type="sibTrans" cxnId="{CD06FF95-4DA4-4F30-AB1F-C32E8020891C}">
      <dgm:prSet/>
      <dgm:spPr/>
      <dgm:t>
        <a:bodyPr/>
        <a:lstStyle/>
        <a:p>
          <a:endParaRPr lang="en-GB"/>
        </a:p>
      </dgm:t>
    </dgm:pt>
    <dgm:pt modelId="{38476C5D-F617-4E23-97C4-B29ED6464276}">
      <dgm:prSet/>
      <dgm:spPr/>
      <dgm:t>
        <a:bodyPr/>
        <a:lstStyle/>
        <a:p>
          <a:r>
            <a:rPr lang="en-GB" dirty="0" smtClean="0"/>
            <a:t>Statement of Expenditure </a:t>
          </a:r>
          <a:endParaRPr lang="en-US" dirty="0"/>
        </a:p>
      </dgm:t>
    </dgm:pt>
    <dgm:pt modelId="{7F461DB9-8540-407E-9611-3F499030B206}" type="parTrans" cxnId="{F5B21961-EF1A-4CBF-A70F-D0CED1770D32}">
      <dgm:prSet/>
      <dgm:spPr/>
      <dgm:t>
        <a:bodyPr/>
        <a:lstStyle/>
        <a:p>
          <a:endParaRPr lang="en-GB"/>
        </a:p>
      </dgm:t>
    </dgm:pt>
    <dgm:pt modelId="{FA7727C9-F5B4-4E51-A741-3E7DD4BF0EC7}" type="sibTrans" cxnId="{F5B21961-EF1A-4CBF-A70F-D0CED1770D32}">
      <dgm:prSet/>
      <dgm:spPr/>
      <dgm:t>
        <a:bodyPr/>
        <a:lstStyle/>
        <a:p>
          <a:endParaRPr lang="en-GB"/>
        </a:p>
      </dgm:t>
    </dgm:pt>
    <dgm:pt modelId="{0916D442-88B8-4975-A471-5A75FA297E4F}">
      <dgm:prSet/>
      <dgm:spPr/>
      <dgm:t>
        <a:bodyPr/>
        <a:lstStyle/>
        <a:p>
          <a:r>
            <a:rPr lang="en-GB" dirty="0" smtClean="0"/>
            <a:t>Certificate of Expenditure </a:t>
          </a:r>
          <a:endParaRPr lang="en-US" dirty="0"/>
        </a:p>
      </dgm:t>
    </dgm:pt>
    <dgm:pt modelId="{DB8682AB-4EF2-48A1-AA67-D0C1372F6D09}" type="parTrans" cxnId="{3BB128EF-1359-4255-9C68-81928F682538}">
      <dgm:prSet/>
      <dgm:spPr/>
      <dgm:t>
        <a:bodyPr/>
        <a:lstStyle/>
        <a:p>
          <a:endParaRPr lang="en-GB"/>
        </a:p>
      </dgm:t>
    </dgm:pt>
    <dgm:pt modelId="{96652918-9F2B-4AC3-866F-D0CD5634C8C6}" type="sibTrans" cxnId="{3BB128EF-1359-4255-9C68-81928F682538}">
      <dgm:prSet/>
      <dgm:spPr/>
      <dgm:t>
        <a:bodyPr/>
        <a:lstStyle/>
        <a:p>
          <a:endParaRPr lang="en-GB"/>
        </a:p>
      </dgm:t>
    </dgm:pt>
    <dgm:pt modelId="{E26239BE-F181-4FE2-86B4-372CC7928D20}">
      <dgm:prSet/>
      <dgm:spPr/>
      <dgm:t>
        <a:bodyPr/>
        <a:lstStyle/>
        <a:p>
          <a:r>
            <a:rPr lang="en-GB" dirty="0" smtClean="0"/>
            <a:t>Final Project Claim </a:t>
          </a:r>
          <a:endParaRPr lang="en-US" dirty="0"/>
        </a:p>
      </dgm:t>
    </dgm:pt>
    <dgm:pt modelId="{7D513F6E-D38D-44F6-8886-95F179C11DA4}" type="parTrans" cxnId="{F46BBD52-0819-402F-99E3-24E3FD0C2103}">
      <dgm:prSet/>
      <dgm:spPr/>
      <dgm:t>
        <a:bodyPr/>
        <a:lstStyle/>
        <a:p>
          <a:endParaRPr lang="en-GB"/>
        </a:p>
      </dgm:t>
    </dgm:pt>
    <dgm:pt modelId="{FAFE8ADD-F8F7-48A5-A6EC-49E42982B640}" type="sibTrans" cxnId="{F46BBD52-0819-402F-99E3-24E3FD0C2103}">
      <dgm:prSet/>
      <dgm:spPr/>
      <dgm:t>
        <a:bodyPr/>
        <a:lstStyle/>
        <a:p>
          <a:endParaRPr lang="en-GB"/>
        </a:p>
      </dgm:t>
    </dgm:pt>
    <dgm:pt modelId="{0F571A81-857F-43D9-B339-3BA33C931D62}">
      <dgm:prSet/>
      <dgm:spPr/>
      <dgm:t>
        <a:bodyPr/>
        <a:lstStyle/>
        <a:p>
          <a:r>
            <a:rPr lang="en-GB" dirty="0" smtClean="0"/>
            <a:t>Final Administrative Report </a:t>
          </a:r>
          <a:endParaRPr lang="en-US" dirty="0"/>
        </a:p>
      </dgm:t>
    </dgm:pt>
    <dgm:pt modelId="{2A73BB04-E43B-4670-A7D7-A4F926B8FA84}" type="parTrans" cxnId="{2FC1CD58-9848-4625-89A0-17EFF99EDF1D}">
      <dgm:prSet/>
      <dgm:spPr/>
      <dgm:t>
        <a:bodyPr/>
        <a:lstStyle/>
        <a:p>
          <a:endParaRPr lang="en-GB"/>
        </a:p>
      </dgm:t>
    </dgm:pt>
    <dgm:pt modelId="{6BE5C441-A46B-4EA8-B17A-7BF1DF6C81CA}" type="sibTrans" cxnId="{2FC1CD58-9848-4625-89A0-17EFF99EDF1D}">
      <dgm:prSet/>
      <dgm:spPr/>
      <dgm:t>
        <a:bodyPr/>
        <a:lstStyle/>
        <a:p>
          <a:endParaRPr lang="en-GB"/>
        </a:p>
      </dgm:t>
    </dgm:pt>
    <dgm:pt modelId="{9F46EC08-72CA-493A-855B-FE2DD3F7AC9B}">
      <dgm:prSet/>
      <dgm:spPr/>
      <dgm:t>
        <a:bodyPr/>
        <a:lstStyle/>
        <a:p>
          <a:r>
            <a:rPr lang="en-GB" dirty="0" smtClean="0"/>
            <a:t>General information </a:t>
          </a:r>
          <a:endParaRPr lang="en-US" dirty="0"/>
        </a:p>
      </dgm:t>
    </dgm:pt>
    <dgm:pt modelId="{41453790-9804-4A87-ABF1-B21931FB79CD}" type="parTrans" cxnId="{6A849802-6C9A-4D6D-9E45-D2161CBBA20B}">
      <dgm:prSet/>
      <dgm:spPr/>
      <dgm:t>
        <a:bodyPr/>
        <a:lstStyle/>
        <a:p>
          <a:endParaRPr lang="en-GB"/>
        </a:p>
      </dgm:t>
    </dgm:pt>
    <dgm:pt modelId="{1A6D882F-9E20-4CC0-87FB-20404B33ABCF}" type="sibTrans" cxnId="{6A849802-6C9A-4D6D-9E45-D2161CBBA20B}">
      <dgm:prSet/>
      <dgm:spPr/>
      <dgm:t>
        <a:bodyPr/>
        <a:lstStyle/>
        <a:p>
          <a:endParaRPr lang="en-GB"/>
        </a:p>
      </dgm:t>
    </dgm:pt>
    <dgm:pt modelId="{B9F9C75C-7638-4407-8D8A-EE4C1085BE26}">
      <dgm:prSet/>
      <dgm:spPr/>
      <dgm:t>
        <a:bodyPr/>
        <a:lstStyle/>
        <a:p>
          <a:r>
            <a:rPr lang="en-GB" dirty="0" smtClean="0"/>
            <a:t>Project activities </a:t>
          </a:r>
          <a:endParaRPr lang="en-US" dirty="0"/>
        </a:p>
      </dgm:t>
    </dgm:pt>
    <dgm:pt modelId="{D95EF737-F36D-4829-A720-D20FBC8849EF}" type="parTrans" cxnId="{11839D9D-F4B2-4E55-9EF2-B6848141CA66}">
      <dgm:prSet/>
      <dgm:spPr/>
      <dgm:t>
        <a:bodyPr/>
        <a:lstStyle/>
        <a:p>
          <a:endParaRPr lang="en-GB"/>
        </a:p>
      </dgm:t>
    </dgm:pt>
    <dgm:pt modelId="{D226B5C7-77AE-47C1-AD46-2E941895E5E6}" type="sibTrans" cxnId="{11839D9D-F4B2-4E55-9EF2-B6848141CA66}">
      <dgm:prSet/>
      <dgm:spPr/>
      <dgm:t>
        <a:bodyPr/>
        <a:lstStyle/>
        <a:p>
          <a:endParaRPr lang="en-GB"/>
        </a:p>
      </dgm:t>
    </dgm:pt>
    <dgm:pt modelId="{0D7B5466-8298-4C7C-984C-C5FBA66CC37C}">
      <dgm:prSet/>
      <dgm:spPr/>
      <dgm:t>
        <a:bodyPr/>
        <a:lstStyle/>
        <a:p>
          <a:r>
            <a:rPr lang="en-GB" dirty="0" smtClean="0"/>
            <a:t>Results </a:t>
          </a:r>
          <a:endParaRPr lang="en-US" dirty="0"/>
        </a:p>
      </dgm:t>
    </dgm:pt>
    <dgm:pt modelId="{E12AEAEC-65E5-4158-9D1E-06D0CA906141}" type="parTrans" cxnId="{75406E95-4140-4F7F-BD1D-27213177CD7C}">
      <dgm:prSet/>
      <dgm:spPr/>
      <dgm:t>
        <a:bodyPr/>
        <a:lstStyle/>
        <a:p>
          <a:endParaRPr lang="en-GB"/>
        </a:p>
      </dgm:t>
    </dgm:pt>
    <dgm:pt modelId="{77B1FD2B-AEF4-4D60-BF92-090CD2AD3A7E}" type="sibTrans" cxnId="{75406E95-4140-4F7F-BD1D-27213177CD7C}">
      <dgm:prSet/>
      <dgm:spPr/>
      <dgm:t>
        <a:bodyPr/>
        <a:lstStyle/>
        <a:p>
          <a:endParaRPr lang="en-GB"/>
        </a:p>
      </dgm:t>
    </dgm:pt>
    <dgm:pt modelId="{2F9606C6-CB99-420E-A7AB-B6071AEDF1CF}">
      <dgm:prSet/>
      <dgm:spPr/>
      <dgm:t>
        <a:bodyPr/>
        <a:lstStyle/>
        <a:p>
          <a:r>
            <a:rPr lang="en-GB" dirty="0" smtClean="0"/>
            <a:t>Indicators </a:t>
          </a:r>
          <a:endParaRPr lang="en-US" dirty="0"/>
        </a:p>
      </dgm:t>
    </dgm:pt>
    <dgm:pt modelId="{1515365A-DA02-46E3-978F-E392DC441633}" type="parTrans" cxnId="{EC327493-655A-4AEB-B5FA-B5D1C267617A}">
      <dgm:prSet/>
      <dgm:spPr/>
      <dgm:t>
        <a:bodyPr/>
        <a:lstStyle/>
        <a:p>
          <a:endParaRPr lang="en-GB"/>
        </a:p>
      </dgm:t>
    </dgm:pt>
    <dgm:pt modelId="{0F48ACE9-9671-4992-AC25-36669008E3BE}" type="sibTrans" cxnId="{EC327493-655A-4AEB-B5FA-B5D1C267617A}">
      <dgm:prSet/>
      <dgm:spPr/>
      <dgm:t>
        <a:bodyPr/>
        <a:lstStyle/>
        <a:p>
          <a:endParaRPr lang="en-GB"/>
        </a:p>
      </dgm:t>
    </dgm:pt>
    <dgm:pt modelId="{F5AE701B-1398-4FFB-A73B-84A64A8BED24}">
      <dgm:prSet/>
      <dgm:spPr/>
      <dgm:t>
        <a:bodyPr/>
        <a:lstStyle/>
        <a:p>
          <a:r>
            <a:rPr lang="en-GB" dirty="0" smtClean="0"/>
            <a:t>Project financial information </a:t>
          </a:r>
          <a:endParaRPr lang="en-US" dirty="0"/>
        </a:p>
      </dgm:t>
    </dgm:pt>
    <dgm:pt modelId="{5FE34E2C-0765-4D9A-8EE9-F9940D6D9F5B}" type="parTrans" cxnId="{8AD4C667-3D18-494A-B69B-86B8D4F2C197}">
      <dgm:prSet/>
      <dgm:spPr/>
      <dgm:t>
        <a:bodyPr/>
        <a:lstStyle/>
        <a:p>
          <a:endParaRPr lang="en-GB"/>
        </a:p>
      </dgm:t>
    </dgm:pt>
    <dgm:pt modelId="{56958A14-5B2A-4A80-B958-B96F14DCAB50}" type="sibTrans" cxnId="{8AD4C667-3D18-494A-B69B-86B8D4F2C197}">
      <dgm:prSet/>
      <dgm:spPr/>
      <dgm:t>
        <a:bodyPr/>
        <a:lstStyle/>
        <a:p>
          <a:endParaRPr lang="en-GB"/>
        </a:p>
      </dgm:t>
    </dgm:pt>
    <dgm:pt modelId="{BE22272A-8A29-4D87-BDFC-8730B0CA492F}">
      <dgm:prSet/>
      <dgm:spPr/>
      <dgm:t>
        <a:bodyPr/>
        <a:lstStyle/>
        <a:p>
          <a:r>
            <a:rPr lang="en-GB" dirty="0" smtClean="0"/>
            <a:t>Project management and partnership dynamics </a:t>
          </a:r>
          <a:endParaRPr lang="en-US" dirty="0"/>
        </a:p>
      </dgm:t>
    </dgm:pt>
    <dgm:pt modelId="{D676EA87-38C1-446B-9DCE-7E6EED99306F}" type="parTrans" cxnId="{53500E88-EA6C-41FE-BECD-CA131BAC841E}">
      <dgm:prSet/>
      <dgm:spPr/>
      <dgm:t>
        <a:bodyPr/>
        <a:lstStyle/>
        <a:p>
          <a:endParaRPr lang="en-GB"/>
        </a:p>
      </dgm:t>
    </dgm:pt>
    <dgm:pt modelId="{03D5CD2F-D934-49DB-89EA-8F7C36982632}" type="sibTrans" cxnId="{53500E88-EA6C-41FE-BECD-CA131BAC841E}">
      <dgm:prSet/>
      <dgm:spPr/>
      <dgm:t>
        <a:bodyPr/>
        <a:lstStyle/>
        <a:p>
          <a:endParaRPr lang="en-GB"/>
        </a:p>
      </dgm:t>
    </dgm:pt>
    <dgm:pt modelId="{36879261-70FD-4DC0-9725-FE0507C57311}">
      <dgm:prSet/>
      <dgm:spPr/>
      <dgm:t>
        <a:bodyPr/>
        <a:lstStyle/>
        <a:p>
          <a:r>
            <a:rPr lang="en-GB" dirty="0" smtClean="0"/>
            <a:t>NPP horizontal principles </a:t>
          </a:r>
          <a:endParaRPr lang="en-US" dirty="0"/>
        </a:p>
      </dgm:t>
    </dgm:pt>
    <dgm:pt modelId="{CF324C8F-23E4-46EB-994F-74CAE2EB8FEF}" type="parTrans" cxnId="{F0C79172-21C0-43C4-8B43-613C8D8F2FA2}">
      <dgm:prSet/>
      <dgm:spPr/>
      <dgm:t>
        <a:bodyPr/>
        <a:lstStyle/>
        <a:p>
          <a:endParaRPr lang="en-GB"/>
        </a:p>
      </dgm:t>
    </dgm:pt>
    <dgm:pt modelId="{AFA1509B-F7F3-49CB-A9C0-0166CDC0429E}" type="sibTrans" cxnId="{F0C79172-21C0-43C4-8B43-613C8D8F2FA2}">
      <dgm:prSet/>
      <dgm:spPr/>
      <dgm:t>
        <a:bodyPr/>
        <a:lstStyle/>
        <a:p>
          <a:endParaRPr lang="en-GB"/>
        </a:p>
      </dgm:t>
    </dgm:pt>
    <dgm:pt modelId="{87A2F2D4-8720-4EF2-B1C3-22F599AFF7A1}">
      <dgm:prSet/>
      <dgm:spPr/>
      <dgm:t>
        <a:bodyPr/>
        <a:lstStyle/>
        <a:p>
          <a:r>
            <a:rPr lang="en-GB" dirty="0" smtClean="0"/>
            <a:t>Project communication </a:t>
          </a:r>
          <a:endParaRPr lang="en-US" dirty="0"/>
        </a:p>
      </dgm:t>
    </dgm:pt>
    <dgm:pt modelId="{49942E3C-67A9-4512-91CB-0C60C0FB8F59}" type="parTrans" cxnId="{6E6C0640-3FB4-4228-ADC6-1D3981A30E06}">
      <dgm:prSet/>
      <dgm:spPr/>
      <dgm:t>
        <a:bodyPr/>
        <a:lstStyle/>
        <a:p>
          <a:endParaRPr lang="en-GB"/>
        </a:p>
      </dgm:t>
    </dgm:pt>
    <dgm:pt modelId="{C9F70262-A0DB-43AC-ACEE-AC37CD7C0C1B}" type="sibTrans" cxnId="{6E6C0640-3FB4-4228-ADC6-1D3981A30E06}">
      <dgm:prSet/>
      <dgm:spPr/>
      <dgm:t>
        <a:bodyPr/>
        <a:lstStyle/>
        <a:p>
          <a:endParaRPr lang="en-GB"/>
        </a:p>
      </dgm:t>
    </dgm:pt>
    <dgm:pt modelId="{C9155611-778A-44D0-9E75-76A5E572BF6E}">
      <dgm:prSet/>
      <dgm:spPr/>
      <dgm:t>
        <a:bodyPr/>
        <a:lstStyle/>
        <a:p>
          <a:r>
            <a:rPr lang="en-GB" dirty="0" smtClean="0"/>
            <a:t>Changes </a:t>
          </a:r>
          <a:endParaRPr lang="en-US" dirty="0"/>
        </a:p>
      </dgm:t>
    </dgm:pt>
    <dgm:pt modelId="{EFF4BA5C-9AE3-44BB-A319-C02FBEBF0836}" type="parTrans" cxnId="{8D7021FC-AFD1-4A7F-A6BF-5B4F1BEC197D}">
      <dgm:prSet/>
      <dgm:spPr/>
      <dgm:t>
        <a:bodyPr/>
        <a:lstStyle/>
        <a:p>
          <a:endParaRPr lang="en-GB"/>
        </a:p>
      </dgm:t>
    </dgm:pt>
    <dgm:pt modelId="{7017BB9A-702F-4E56-A21E-F8E72FF7AB9D}" type="sibTrans" cxnId="{8D7021FC-AFD1-4A7F-A6BF-5B4F1BEC197D}">
      <dgm:prSet/>
      <dgm:spPr/>
      <dgm:t>
        <a:bodyPr/>
        <a:lstStyle/>
        <a:p>
          <a:endParaRPr lang="en-GB"/>
        </a:p>
      </dgm:t>
    </dgm:pt>
    <dgm:pt modelId="{E6344F1B-E41E-4985-B064-8852492496E3}">
      <dgm:prSet/>
      <dgm:spPr/>
      <dgm:t>
        <a:bodyPr/>
        <a:lstStyle/>
        <a:p>
          <a:r>
            <a:rPr lang="en-GB" dirty="0" smtClean="0"/>
            <a:t>Additional information </a:t>
          </a:r>
          <a:endParaRPr lang="en-US" dirty="0"/>
        </a:p>
      </dgm:t>
    </dgm:pt>
    <dgm:pt modelId="{827113D7-9FAB-402A-911C-5DDBC2A8E25F}" type="parTrans" cxnId="{04A53016-4393-4AE2-BD06-8962182A3DFD}">
      <dgm:prSet/>
      <dgm:spPr/>
      <dgm:t>
        <a:bodyPr/>
        <a:lstStyle/>
        <a:p>
          <a:endParaRPr lang="en-GB"/>
        </a:p>
      </dgm:t>
    </dgm:pt>
    <dgm:pt modelId="{0E1A2569-055A-4527-9346-4B08FF21048D}" type="sibTrans" cxnId="{04A53016-4393-4AE2-BD06-8962182A3DFD}">
      <dgm:prSet/>
      <dgm:spPr/>
      <dgm:t>
        <a:bodyPr/>
        <a:lstStyle/>
        <a:p>
          <a:endParaRPr lang="en-GB"/>
        </a:p>
      </dgm:t>
    </dgm:pt>
    <dgm:pt modelId="{D519980A-CE62-48B8-8890-3ABCE3554D07}">
      <dgm:prSet/>
      <dgm:spPr/>
      <dgm:t>
        <a:bodyPr/>
        <a:lstStyle/>
        <a:p>
          <a:r>
            <a:rPr lang="en-GB" dirty="0" smtClean="0"/>
            <a:t>Final Content Report</a:t>
          </a:r>
          <a:endParaRPr lang="en-US" dirty="0"/>
        </a:p>
      </dgm:t>
    </dgm:pt>
    <dgm:pt modelId="{B06EA915-71E0-4865-874A-01C227F9496E}" type="parTrans" cxnId="{9D45DB24-5B39-4FE1-A7B5-18A50A538B13}">
      <dgm:prSet/>
      <dgm:spPr/>
      <dgm:t>
        <a:bodyPr/>
        <a:lstStyle/>
        <a:p>
          <a:endParaRPr lang="en-GB"/>
        </a:p>
      </dgm:t>
    </dgm:pt>
    <dgm:pt modelId="{04E2762C-E8CC-438E-B342-39D2AB1321D8}" type="sibTrans" cxnId="{9D45DB24-5B39-4FE1-A7B5-18A50A538B13}">
      <dgm:prSet/>
      <dgm:spPr/>
      <dgm:t>
        <a:bodyPr/>
        <a:lstStyle/>
        <a:p>
          <a:endParaRPr lang="en-GB"/>
        </a:p>
      </dgm:t>
    </dgm:pt>
    <dgm:pt modelId="{746806B8-2709-4C2F-A320-04FE0EB1D337}">
      <dgm:prSet/>
      <dgm:spPr/>
      <dgm:t>
        <a:bodyPr/>
        <a:lstStyle/>
        <a:p>
          <a:r>
            <a:rPr lang="en-GB" dirty="0" smtClean="0"/>
            <a:t>Introduction</a:t>
          </a:r>
          <a:endParaRPr lang="en-US" dirty="0"/>
        </a:p>
      </dgm:t>
    </dgm:pt>
    <dgm:pt modelId="{91BA58A8-9AAE-42DD-BC9C-C6C96E1AEA74}" type="parTrans" cxnId="{E2891824-6C68-4197-B3EF-6243DE1C61F7}">
      <dgm:prSet/>
      <dgm:spPr/>
      <dgm:t>
        <a:bodyPr/>
        <a:lstStyle/>
        <a:p>
          <a:endParaRPr lang="en-GB"/>
        </a:p>
      </dgm:t>
    </dgm:pt>
    <dgm:pt modelId="{2781B531-B380-4C68-B909-79DC6EA783B1}" type="sibTrans" cxnId="{E2891824-6C68-4197-B3EF-6243DE1C61F7}">
      <dgm:prSet/>
      <dgm:spPr/>
      <dgm:t>
        <a:bodyPr/>
        <a:lstStyle/>
        <a:p>
          <a:endParaRPr lang="en-GB"/>
        </a:p>
      </dgm:t>
    </dgm:pt>
    <dgm:pt modelId="{ECA23DFE-75CE-4FB2-A279-385C0F03A93E}">
      <dgm:prSet/>
      <dgm:spPr/>
      <dgm:t>
        <a:bodyPr/>
        <a:lstStyle/>
        <a:p>
          <a:r>
            <a:rPr lang="en-GB" dirty="0" smtClean="0"/>
            <a:t>Project story</a:t>
          </a:r>
          <a:endParaRPr lang="en-US" dirty="0"/>
        </a:p>
      </dgm:t>
    </dgm:pt>
    <dgm:pt modelId="{AB29ACED-CC77-4CDF-9781-81DAC9E96D12}" type="parTrans" cxnId="{4F83C995-5D69-4052-B34E-8EF239A29780}">
      <dgm:prSet/>
      <dgm:spPr/>
      <dgm:t>
        <a:bodyPr/>
        <a:lstStyle/>
        <a:p>
          <a:endParaRPr lang="en-GB"/>
        </a:p>
      </dgm:t>
    </dgm:pt>
    <dgm:pt modelId="{1E3F6E7A-9171-4677-9535-04BEF449910F}" type="sibTrans" cxnId="{4F83C995-5D69-4052-B34E-8EF239A29780}">
      <dgm:prSet/>
      <dgm:spPr/>
      <dgm:t>
        <a:bodyPr/>
        <a:lstStyle/>
        <a:p>
          <a:endParaRPr lang="en-GB"/>
        </a:p>
      </dgm:t>
    </dgm:pt>
    <dgm:pt modelId="{2BD19F13-650E-44CB-9D8F-38122FEA9888}">
      <dgm:prSet/>
      <dgm:spPr/>
      <dgm:t>
        <a:bodyPr/>
        <a:lstStyle/>
        <a:p>
          <a:r>
            <a:rPr lang="en-GB" dirty="0" smtClean="0"/>
            <a:t>List of project outcomes</a:t>
          </a:r>
          <a:endParaRPr lang="en-US" dirty="0"/>
        </a:p>
      </dgm:t>
    </dgm:pt>
    <dgm:pt modelId="{3D8CD51C-5956-47DA-90CD-E1888FC7828C}" type="parTrans" cxnId="{BBA1C6AE-D3ED-4662-8A21-56011064E59C}">
      <dgm:prSet/>
      <dgm:spPr/>
      <dgm:t>
        <a:bodyPr/>
        <a:lstStyle/>
        <a:p>
          <a:endParaRPr lang="en-GB"/>
        </a:p>
      </dgm:t>
    </dgm:pt>
    <dgm:pt modelId="{69F4445A-CE76-4A14-BF51-66D7D3BDFFE7}" type="sibTrans" cxnId="{BBA1C6AE-D3ED-4662-8A21-56011064E59C}">
      <dgm:prSet/>
      <dgm:spPr/>
      <dgm:t>
        <a:bodyPr/>
        <a:lstStyle/>
        <a:p>
          <a:endParaRPr lang="en-GB"/>
        </a:p>
      </dgm:t>
    </dgm:pt>
    <dgm:pt modelId="{2AEC34BA-8CB0-44EB-8115-8C6337095C00}">
      <dgm:prSet/>
      <dgm:spPr/>
      <dgm:t>
        <a:bodyPr/>
        <a:lstStyle/>
        <a:p>
          <a:r>
            <a:rPr lang="en-GB" dirty="0" smtClean="0"/>
            <a:t>List of producers/providers</a:t>
          </a:r>
          <a:endParaRPr lang="en-US" dirty="0"/>
        </a:p>
      </dgm:t>
    </dgm:pt>
    <dgm:pt modelId="{C67E02E6-F300-46CA-B4A3-E75F2E58C5CE}" type="parTrans" cxnId="{93372B08-0E8D-4685-A3D1-92A91172F09B}">
      <dgm:prSet/>
      <dgm:spPr/>
      <dgm:t>
        <a:bodyPr/>
        <a:lstStyle/>
        <a:p>
          <a:endParaRPr lang="en-GB"/>
        </a:p>
      </dgm:t>
    </dgm:pt>
    <dgm:pt modelId="{603D482E-FD09-4F59-9ED5-3D76BEE00269}" type="sibTrans" cxnId="{93372B08-0E8D-4685-A3D1-92A91172F09B}">
      <dgm:prSet/>
      <dgm:spPr/>
      <dgm:t>
        <a:bodyPr/>
        <a:lstStyle/>
        <a:p>
          <a:endParaRPr lang="en-GB"/>
        </a:p>
      </dgm:t>
    </dgm:pt>
    <dgm:pt modelId="{811191A7-69D3-4E57-A759-559890F0EA34}">
      <dgm:prSet/>
      <dgm:spPr/>
      <dgm:t>
        <a:bodyPr/>
        <a:lstStyle/>
        <a:p>
          <a:r>
            <a:rPr lang="en-GB" dirty="0" smtClean="0"/>
            <a:t>Testimonials</a:t>
          </a:r>
          <a:endParaRPr lang="en-US" dirty="0"/>
        </a:p>
      </dgm:t>
    </dgm:pt>
    <dgm:pt modelId="{F1B038E0-CDB1-43D4-867A-716778E2CD62}" type="parTrans" cxnId="{E08A9AB0-58E1-4F8F-8C15-C426BBE791CD}">
      <dgm:prSet/>
      <dgm:spPr/>
      <dgm:t>
        <a:bodyPr/>
        <a:lstStyle/>
        <a:p>
          <a:endParaRPr lang="en-GB"/>
        </a:p>
      </dgm:t>
    </dgm:pt>
    <dgm:pt modelId="{FA0B6304-D7F2-4878-9DB9-18FD542D3B64}" type="sibTrans" cxnId="{E08A9AB0-58E1-4F8F-8C15-C426BBE791CD}">
      <dgm:prSet/>
      <dgm:spPr/>
      <dgm:t>
        <a:bodyPr/>
        <a:lstStyle/>
        <a:p>
          <a:endParaRPr lang="en-GB"/>
        </a:p>
      </dgm:t>
    </dgm:pt>
    <dgm:pt modelId="{204129DB-D179-4568-A90B-F8C37C678F6A}">
      <dgm:prSet/>
      <dgm:spPr/>
      <dgm:t>
        <a:bodyPr/>
        <a:lstStyle/>
        <a:p>
          <a:r>
            <a:rPr lang="en-GB" dirty="0" smtClean="0"/>
            <a:t>Visualisation</a:t>
          </a:r>
          <a:endParaRPr lang="en-US" dirty="0"/>
        </a:p>
      </dgm:t>
    </dgm:pt>
    <dgm:pt modelId="{8FE90214-809F-4A14-A90E-ACB113E12B62}" type="parTrans" cxnId="{3C9FAC46-FCD8-4854-A12E-B4C34EB2FC10}">
      <dgm:prSet/>
      <dgm:spPr/>
      <dgm:t>
        <a:bodyPr/>
        <a:lstStyle/>
        <a:p>
          <a:endParaRPr lang="en-GB"/>
        </a:p>
      </dgm:t>
    </dgm:pt>
    <dgm:pt modelId="{65021A92-2699-47C5-8836-8FB05291A218}" type="sibTrans" cxnId="{3C9FAC46-FCD8-4854-A12E-B4C34EB2FC10}">
      <dgm:prSet/>
      <dgm:spPr/>
      <dgm:t>
        <a:bodyPr/>
        <a:lstStyle/>
        <a:p>
          <a:endParaRPr lang="en-GB"/>
        </a:p>
      </dgm:t>
    </dgm:pt>
    <dgm:pt modelId="{74D89FDD-E292-4D7C-B839-CBF84E33562C}">
      <dgm:prSet/>
      <dgm:spPr/>
      <dgm:t>
        <a:bodyPr/>
        <a:lstStyle/>
        <a:p>
          <a:r>
            <a:rPr lang="en-GB" dirty="0" smtClean="0"/>
            <a:t>Contact Details</a:t>
          </a:r>
          <a:endParaRPr lang="en-US" dirty="0"/>
        </a:p>
      </dgm:t>
    </dgm:pt>
    <dgm:pt modelId="{9ED53021-CA26-43E8-95BB-F8AAC2618518}" type="parTrans" cxnId="{F5122593-49AB-4C79-B173-0D41EAD85089}">
      <dgm:prSet/>
      <dgm:spPr/>
      <dgm:t>
        <a:bodyPr/>
        <a:lstStyle/>
        <a:p>
          <a:endParaRPr lang="en-GB"/>
        </a:p>
      </dgm:t>
    </dgm:pt>
    <dgm:pt modelId="{95D2C373-87A2-4D8E-B9DE-606E47811914}" type="sibTrans" cxnId="{F5122593-49AB-4C79-B173-0D41EAD85089}">
      <dgm:prSet/>
      <dgm:spPr/>
      <dgm:t>
        <a:bodyPr/>
        <a:lstStyle/>
        <a:p>
          <a:endParaRPr lang="en-GB"/>
        </a:p>
      </dgm:t>
    </dgm:pt>
    <dgm:pt modelId="{D1A1012E-4894-433B-8CC8-F9C15483A5F3}">
      <dgm:prSet/>
      <dgm:spPr/>
      <dgm:t>
        <a:bodyPr/>
        <a:lstStyle/>
        <a:p>
          <a:r>
            <a:rPr lang="en-GB" dirty="0" smtClean="0"/>
            <a:t>Product/service factsheet(s)</a:t>
          </a:r>
          <a:endParaRPr lang="en-US" dirty="0"/>
        </a:p>
      </dgm:t>
    </dgm:pt>
    <dgm:pt modelId="{48F8F899-E798-424B-9616-4B3D6897F50B}" type="parTrans" cxnId="{D5129DD4-89A2-4B1C-874D-38A436EBD64C}">
      <dgm:prSet/>
      <dgm:spPr/>
      <dgm:t>
        <a:bodyPr/>
        <a:lstStyle/>
        <a:p>
          <a:endParaRPr lang="en-GB"/>
        </a:p>
      </dgm:t>
    </dgm:pt>
    <dgm:pt modelId="{0EDFD43B-9B91-4554-8617-3B3C852F058A}" type="sibTrans" cxnId="{D5129DD4-89A2-4B1C-874D-38A436EBD64C}">
      <dgm:prSet/>
      <dgm:spPr/>
      <dgm:t>
        <a:bodyPr/>
        <a:lstStyle/>
        <a:p>
          <a:endParaRPr lang="en-GB"/>
        </a:p>
      </dgm:t>
    </dgm:pt>
    <dgm:pt modelId="{CD41A025-D6FD-4300-B2B2-1CF52246CEF8}" type="pres">
      <dgm:prSet presAssocID="{7D024830-15E2-4682-8FFA-AD8EAC7DAEC8}" presName="Name0" presStyleCnt="0">
        <dgm:presLayoutVars>
          <dgm:dir/>
          <dgm:animLvl val="lvl"/>
          <dgm:resizeHandles val="exact"/>
        </dgm:presLayoutVars>
      </dgm:prSet>
      <dgm:spPr/>
      <dgm:t>
        <a:bodyPr/>
        <a:lstStyle/>
        <a:p>
          <a:endParaRPr lang="en-US"/>
        </a:p>
      </dgm:t>
    </dgm:pt>
    <dgm:pt modelId="{47FF380C-D7EC-40E0-9AA9-2ED9F303CDCE}" type="pres">
      <dgm:prSet presAssocID="{3C2F05EA-5B85-4A2E-B69C-5E957F890664}" presName="composite" presStyleCnt="0"/>
      <dgm:spPr/>
      <dgm:t>
        <a:bodyPr/>
        <a:lstStyle/>
        <a:p>
          <a:endParaRPr lang="da-DK"/>
        </a:p>
      </dgm:t>
    </dgm:pt>
    <dgm:pt modelId="{2F564C6E-8745-4387-81AF-3A9BE3CAE11F}" type="pres">
      <dgm:prSet presAssocID="{3C2F05EA-5B85-4A2E-B69C-5E957F890664}" presName="parTx" presStyleLbl="alignNode1" presStyleIdx="0" presStyleCnt="3">
        <dgm:presLayoutVars>
          <dgm:chMax val="0"/>
          <dgm:chPref val="0"/>
          <dgm:bulletEnabled val="1"/>
        </dgm:presLayoutVars>
      </dgm:prSet>
      <dgm:spPr/>
      <dgm:t>
        <a:bodyPr/>
        <a:lstStyle/>
        <a:p>
          <a:endParaRPr lang="en-US"/>
        </a:p>
      </dgm:t>
    </dgm:pt>
    <dgm:pt modelId="{FEB0B8CB-BD70-4490-B8C4-69992A90C01D}" type="pres">
      <dgm:prSet presAssocID="{3C2F05EA-5B85-4A2E-B69C-5E957F890664}" presName="desTx" presStyleLbl="alignAccFollowNode1" presStyleIdx="0" presStyleCnt="3">
        <dgm:presLayoutVars>
          <dgm:bulletEnabled val="1"/>
        </dgm:presLayoutVars>
      </dgm:prSet>
      <dgm:spPr/>
      <dgm:t>
        <a:bodyPr/>
        <a:lstStyle/>
        <a:p>
          <a:endParaRPr lang="en-US"/>
        </a:p>
      </dgm:t>
    </dgm:pt>
    <dgm:pt modelId="{43F85592-C300-4027-93DB-34EAB3CDFA3F}" type="pres">
      <dgm:prSet presAssocID="{0B2B9B57-35CF-42D9-B873-5F31537AF9D2}" presName="space" presStyleCnt="0"/>
      <dgm:spPr/>
      <dgm:t>
        <a:bodyPr/>
        <a:lstStyle/>
        <a:p>
          <a:endParaRPr lang="da-DK"/>
        </a:p>
      </dgm:t>
    </dgm:pt>
    <dgm:pt modelId="{C4A32878-61D2-49B6-B6CF-48E1073AD468}" type="pres">
      <dgm:prSet presAssocID="{0F571A81-857F-43D9-B339-3BA33C931D62}" presName="composite" presStyleCnt="0"/>
      <dgm:spPr/>
      <dgm:t>
        <a:bodyPr/>
        <a:lstStyle/>
        <a:p>
          <a:endParaRPr lang="da-DK"/>
        </a:p>
      </dgm:t>
    </dgm:pt>
    <dgm:pt modelId="{C708C203-DDEE-42EF-8C28-706861F10D6A}" type="pres">
      <dgm:prSet presAssocID="{0F571A81-857F-43D9-B339-3BA33C931D62}" presName="parTx" presStyleLbl="alignNode1" presStyleIdx="1" presStyleCnt="3">
        <dgm:presLayoutVars>
          <dgm:chMax val="0"/>
          <dgm:chPref val="0"/>
          <dgm:bulletEnabled val="1"/>
        </dgm:presLayoutVars>
      </dgm:prSet>
      <dgm:spPr/>
      <dgm:t>
        <a:bodyPr/>
        <a:lstStyle/>
        <a:p>
          <a:endParaRPr lang="en-US"/>
        </a:p>
      </dgm:t>
    </dgm:pt>
    <dgm:pt modelId="{108D6A80-22CC-4157-90BB-CD47D60F6438}" type="pres">
      <dgm:prSet presAssocID="{0F571A81-857F-43D9-B339-3BA33C931D62}" presName="desTx" presStyleLbl="alignAccFollowNode1" presStyleIdx="1" presStyleCnt="3">
        <dgm:presLayoutVars>
          <dgm:bulletEnabled val="1"/>
        </dgm:presLayoutVars>
      </dgm:prSet>
      <dgm:spPr/>
      <dgm:t>
        <a:bodyPr/>
        <a:lstStyle/>
        <a:p>
          <a:endParaRPr lang="en-US"/>
        </a:p>
      </dgm:t>
    </dgm:pt>
    <dgm:pt modelId="{C4ED9950-4C8F-4694-BF02-28769D84F556}" type="pres">
      <dgm:prSet presAssocID="{6BE5C441-A46B-4EA8-B17A-7BF1DF6C81CA}" presName="space" presStyleCnt="0"/>
      <dgm:spPr/>
      <dgm:t>
        <a:bodyPr/>
        <a:lstStyle/>
        <a:p>
          <a:endParaRPr lang="da-DK"/>
        </a:p>
      </dgm:t>
    </dgm:pt>
    <dgm:pt modelId="{D9CAA964-209D-4EE2-A25B-58E6F9245B0E}" type="pres">
      <dgm:prSet presAssocID="{D519980A-CE62-48B8-8890-3ABCE3554D07}" presName="composite" presStyleCnt="0"/>
      <dgm:spPr/>
      <dgm:t>
        <a:bodyPr/>
        <a:lstStyle/>
        <a:p>
          <a:endParaRPr lang="da-DK"/>
        </a:p>
      </dgm:t>
    </dgm:pt>
    <dgm:pt modelId="{D62C7646-0EF0-4155-97F7-94AAE3F1C345}" type="pres">
      <dgm:prSet presAssocID="{D519980A-CE62-48B8-8890-3ABCE3554D07}" presName="parTx" presStyleLbl="alignNode1" presStyleIdx="2" presStyleCnt="3">
        <dgm:presLayoutVars>
          <dgm:chMax val="0"/>
          <dgm:chPref val="0"/>
          <dgm:bulletEnabled val="1"/>
        </dgm:presLayoutVars>
      </dgm:prSet>
      <dgm:spPr/>
      <dgm:t>
        <a:bodyPr/>
        <a:lstStyle/>
        <a:p>
          <a:endParaRPr lang="en-US"/>
        </a:p>
      </dgm:t>
    </dgm:pt>
    <dgm:pt modelId="{76DFC04B-FD24-46AC-A447-8ED942A6BB9D}" type="pres">
      <dgm:prSet presAssocID="{D519980A-CE62-48B8-8890-3ABCE3554D07}" presName="desTx" presStyleLbl="alignAccFollowNode1" presStyleIdx="2" presStyleCnt="3">
        <dgm:presLayoutVars>
          <dgm:bulletEnabled val="1"/>
        </dgm:presLayoutVars>
      </dgm:prSet>
      <dgm:spPr/>
      <dgm:t>
        <a:bodyPr/>
        <a:lstStyle/>
        <a:p>
          <a:endParaRPr lang="en-US"/>
        </a:p>
      </dgm:t>
    </dgm:pt>
  </dgm:ptLst>
  <dgm:cxnLst>
    <dgm:cxn modelId="{75406E95-4140-4F7F-BD1D-27213177CD7C}" srcId="{0F571A81-857F-43D9-B339-3BA33C931D62}" destId="{0D7B5466-8298-4C7C-984C-C5FBA66CC37C}" srcOrd="2" destOrd="0" parTransId="{E12AEAEC-65E5-4158-9D1E-06D0CA906141}" sibTransId="{77B1FD2B-AEF4-4D60-BF92-090CD2AD3A7E}"/>
    <dgm:cxn modelId="{2A9F058A-5C2E-9949-B64F-5E0935D7C3BA}" type="presOf" srcId="{E6344F1B-E41E-4985-B064-8852492496E3}" destId="{108D6A80-22CC-4157-90BB-CD47D60F6438}" srcOrd="0" destOrd="9" presId="urn:microsoft.com/office/officeart/2005/8/layout/hList1"/>
    <dgm:cxn modelId="{F816E19E-7053-6449-B6BF-6E36A73CAF1C}" type="presOf" srcId="{7D024830-15E2-4682-8FFA-AD8EAC7DAEC8}" destId="{CD41A025-D6FD-4300-B2B2-1CF52246CEF8}" srcOrd="0" destOrd="0" presId="urn:microsoft.com/office/officeart/2005/8/layout/hList1"/>
    <dgm:cxn modelId="{8AD4C667-3D18-494A-B69B-86B8D4F2C197}" srcId="{0F571A81-857F-43D9-B339-3BA33C931D62}" destId="{F5AE701B-1398-4FFB-A73B-84A64A8BED24}" srcOrd="4" destOrd="0" parTransId="{5FE34E2C-0765-4D9A-8EE9-F9940D6D9F5B}" sibTransId="{56958A14-5B2A-4A80-B958-B96F14DCAB50}"/>
    <dgm:cxn modelId="{427857AA-52B5-C24E-8999-6A9089F40CD3}" type="presOf" srcId="{9F46EC08-72CA-493A-855B-FE2DD3F7AC9B}" destId="{108D6A80-22CC-4157-90BB-CD47D60F6438}" srcOrd="0" destOrd="0" presId="urn:microsoft.com/office/officeart/2005/8/layout/hList1"/>
    <dgm:cxn modelId="{2FF259FE-6454-5740-AA23-3A0F3ECD9CF2}" type="presOf" srcId="{746806B8-2709-4C2F-A320-04FE0EB1D337}" destId="{76DFC04B-FD24-46AC-A447-8ED942A6BB9D}" srcOrd="0" destOrd="0" presId="urn:microsoft.com/office/officeart/2005/8/layout/hList1"/>
    <dgm:cxn modelId="{173260DE-BD36-9042-B4C8-DC3255579F11}" type="presOf" srcId="{2F9606C6-CB99-420E-A7AB-B6071AEDF1CF}" destId="{108D6A80-22CC-4157-90BB-CD47D60F6438}" srcOrd="0" destOrd="3" presId="urn:microsoft.com/office/officeart/2005/8/layout/hList1"/>
    <dgm:cxn modelId="{F5B21961-EF1A-4CBF-A70F-D0CED1770D32}" srcId="{3C2F05EA-5B85-4A2E-B69C-5E957F890664}" destId="{38476C5D-F617-4E23-97C4-B29ED6464276}" srcOrd="0" destOrd="0" parTransId="{7F461DB9-8540-407E-9611-3F499030B206}" sibTransId="{FA7727C9-F5B4-4E51-A741-3E7DD4BF0EC7}"/>
    <dgm:cxn modelId="{EC327493-655A-4AEB-B5FA-B5D1C267617A}" srcId="{0F571A81-857F-43D9-B339-3BA33C931D62}" destId="{2F9606C6-CB99-420E-A7AB-B6071AEDF1CF}" srcOrd="3" destOrd="0" parTransId="{1515365A-DA02-46E3-978F-E392DC441633}" sibTransId="{0F48ACE9-9671-4992-AC25-36669008E3BE}"/>
    <dgm:cxn modelId="{CD06FF95-4DA4-4F30-AB1F-C32E8020891C}" srcId="{7D024830-15E2-4682-8FFA-AD8EAC7DAEC8}" destId="{3C2F05EA-5B85-4A2E-B69C-5E957F890664}" srcOrd="0" destOrd="0" parTransId="{8BA1DD36-1CB5-4651-8682-9DAF35C3A970}" sibTransId="{0B2B9B57-35CF-42D9-B873-5F31537AF9D2}"/>
    <dgm:cxn modelId="{6A849802-6C9A-4D6D-9E45-D2161CBBA20B}" srcId="{0F571A81-857F-43D9-B339-3BA33C931D62}" destId="{9F46EC08-72CA-493A-855B-FE2DD3F7AC9B}" srcOrd="0" destOrd="0" parTransId="{41453790-9804-4A87-ABF1-B21931FB79CD}" sibTransId="{1A6D882F-9E20-4CC0-87FB-20404B33ABCF}"/>
    <dgm:cxn modelId="{3EC89350-62AB-B645-8DED-A6094702583E}" type="presOf" srcId="{E26239BE-F181-4FE2-86B4-372CC7928D20}" destId="{FEB0B8CB-BD70-4490-B8C4-69992A90C01D}" srcOrd="0" destOrd="2" presId="urn:microsoft.com/office/officeart/2005/8/layout/hList1"/>
    <dgm:cxn modelId="{3BB128EF-1359-4255-9C68-81928F682538}" srcId="{3C2F05EA-5B85-4A2E-B69C-5E957F890664}" destId="{0916D442-88B8-4975-A471-5A75FA297E4F}" srcOrd="1" destOrd="0" parTransId="{DB8682AB-4EF2-48A1-AA67-D0C1372F6D09}" sibTransId="{96652918-9F2B-4AC3-866F-D0CD5634C8C6}"/>
    <dgm:cxn modelId="{344DEB9F-40E0-0340-A243-223E7EC17B65}" type="presOf" srcId="{87A2F2D4-8720-4EF2-B1C3-22F599AFF7A1}" destId="{108D6A80-22CC-4157-90BB-CD47D60F6438}" srcOrd="0" destOrd="7" presId="urn:microsoft.com/office/officeart/2005/8/layout/hList1"/>
    <dgm:cxn modelId="{8FF2EEDE-0F7C-CA4B-AC43-E635D6C14F75}" type="presOf" srcId="{F5AE701B-1398-4FFB-A73B-84A64A8BED24}" destId="{108D6A80-22CC-4157-90BB-CD47D60F6438}" srcOrd="0" destOrd="4" presId="urn:microsoft.com/office/officeart/2005/8/layout/hList1"/>
    <dgm:cxn modelId="{9D45DB24-5B39-4FE1-A7B5-18A50A538B13}" srcId="{7D024830-15E2-4682-8FFA-AD8EAC7DAEC8}" destId="{D519980A-CE62-48B8-8890-3ABCE3554D07}" srcOrd="2" destOrd="0" parTransId="{B06EA915-71E0-4865-874A-01C227F9496E}" sibTransId="{04E2762C-E8CC-438E-B342-39D2AB1321D8}"/>
    <dgm:cxn modelId="{225F0D2F-BB86-664D-AEB4-70BF78138CB2}" type="presOf" srcId="{D519980A-CE62-48B8-8890-3ABCE3554D07}" destId="{D62C7646-0EF0-4155-97F7-94AAE3F1C345}" srcOrd="0" destOrd="0" presId="urn:microsoft.com/office/officeart/2005/8/layout/hList1"/>
    <dgm:cxn modelId="{7AA3ABE6-12D9-8848-A23E-48A962509EE5}" type="presOf" srcId="{38476C5D-F617-4E23-97C4-B29ED6464276}" destId="{FEB0B8CB-BD70-4490-B8C4-69992A90C01D}" srcOrd="0" destOrd="0" presId="urn:microsoft.com/office/officeart/2005/8/layout/hList1"/>
    <dgm:cxn modelId="{CA425786-1A86-BF4E-8570-65BB05678125}" type="presOf" srcId="{0916D442-88B8-4975-A471-5A75FA297E4F}" destId="{FEB0B8CB-BD70-4490-B8C4-69992A90C01D}" srcOrd="0" destOrd="1" presId="urn:microsoft.com/office/officeart/2005/8/layout/hList1"/>
    <dgm:cxn modelId="{F5122593-49AB-4C79-B173-0D41EAD85089}" srcId="{D519980A-CE62-48B8-8890-3ABCE3554D07}" destId="{74D89FDD-E292-4D7C-B839-CBF84E33562C}" srcOrd="6" destOrd="0" parTransId="{9ED53021-CA26-43E8-95BB-F8AAC2618518}" sibTransId="{95D2C373-87A2-4D8E-B9DE-606E47811914}"/>
    <dgm:cxn modelId="{76D5C578-E176-D04F-9C3B-978D68196892}" type="presOf" srcId="{BE22272A-8A29-4D87-BDFC-8730B0CA492F}" destId="{108D6A80-22CC-4157-90BB-CD47D60F6438}" srcOrd="0" destOrd="5" presId="urn:microsoft.com/office/officeart/2005/8/layout/hList1"/>
    <dgm:cxn modelId="{E2891824-6C68-4197-B3EF-6243DE1C61F7}" srcId="{D519980A-CE62-48B8-8890-3ABCE3554D07}" destId="{746806B8-2709-4C2F-A320-04FE0EB1D337}" srcOrd="0" destOrd="0" parTransId="{91BA58A8-9AAE-42DD-BC9C-C6C96E1AEA74}" sibTransId="{2781B531-B380-4C68-B909-79DC6EA783B1}"/>
    <dgm:cxn modelId="{8D7021FC-AFD1-4A7F-A6BF-5B4F1BEC197D}" srcId="{0F571A81-857F-43D9-B339-3BA33C931D62}" destId="{C9155611-778A-44D0-9E75-76A5E572BF6E}" srcOrd="8" destOrd="0" parTransId="{EFF4BA5C-9AE3-44BB-A319-C02FBEBF0836}" sibTransId="{7017BB9A-702F-4E56-A21E-F8E72FF7AB9D}"/>
    <dgm:cxn modelId="{F46BBD52-0819-402F-99E3-24E3FD0C2103}" srcId="{3C2F05EA-5B85-4A2E-B69C-5E957F890664}" destId="{E26239BE-F181-4FE2-86B4-372CC7928D20}" srcOrd="2" destOrd="0" parTransId="{7D513F6E-D38D-44F6-8886-95F179C11DA4}" sibTransId="{FAFE8ADD-F8F7-48A5-A6EC-49E42982B640}"/>
    <dgm:cxn modelId="{E08A9AB0-58E1-4F8F-8C15-C426BBE791CD}" srcId="{D519980A-CE62-48B8-8890-3ABCE3554D07}" destId="{811191A7-69D3-4E57-A759-559890F0EA34}" srcOrd="4" destOrd="0" parTransId="{F1B038E0-CDB1-43D4-867A-716778E2CD62}" sibTransId="{FA0B6304-D7F2-4878-9DB9-18FD542D3B64}"/>
    <dgm:cxn modelId="{93372B08-0E8D-4685-A3D1-92A91172F09B}" srcId="{D519980A-CE62-48B8-8890-3ABCE3554D07}" destId="{2AEC34BA-8CB0-44EB-8115-8C6337095C00}" srcOrd="3" destOrd="0" parTransId="{C67E02E6-F300-46CA-B4A3-E75F2E58C5CE}" sibTransId="{603D482E-FD09-4F59-9ED5-3D76BEE00269}"/>
    <dgm:cxn modelId="{D3B195B0-29C6-604A-A645-20B5FBDEE7D4}" type="presOf" srcId="{2BD19F13-650E-44CB-9D8F-38122FEA9888}" destId="{76DFC04B-FD24-46AC-A447-8ED942A6BB9D}" srcOrd="0" destOrd="2" presId="urn:microsoft.com/office/officeart/2005/8/layout/hList1"/>
    <dgm:cxn modelId="{53500E88-EA6C-41FE-BECD-CA131BAC841E}" srcId="{0F571A81-857F-43D9-B339-3BA33C931D62}" destId="{BE22272A-8A29-4D87-BDFC-8730B0CA492F}" srcOrd="5" destOrd="0" parTransId="{D676EA87-38C1-446B-9DCE-7E6EED99306F}" sibTransId="{03D5CD2F-D934-49DB-89EA-8F7C36982632}"/>
    <dgm:cxn modelId="{FC99CBEE-C45E-3148-A4FE-EDC75007DBD5}" type="presOf" srcId="{36879261-70FD-4DC0-9725-FE0507C57311}" destId="{108D6A80-22CC-4157-90BB-CD47D60F6438}" srcOrd="0" destOrd="6" presId="urn:microsoft.com/office/officeart/2005/8/layout/hList1"/>
    <dgm:cxn modelId="{04A53016-4393-4AE2-BD06-8962182A3DFD}" srcId="{0F571A81-857F-43D9-B339-3BA33C931D62}" destId="{E6344F1B-E41E-4985-B064-8852492496E3}" srcOrd="9" destOrd="0" parTransId="{827113D7-9FAB-402A-911C-5DDBC2A8E25F}" sibTransId="{0E1A2569-055A-4527-9346-4B08FF21048D}"/>
    <dgm:cxn modelId="{4C6942E2-AF16-674A-82EF-A633A9829A7F}" type="presOf" srcId="{D1A1012E-4894-433B-8CC8-F9C15483A5F3}" destId="{76DFC04B-FD24-46AC-A447-8ED942A6BB9D}" srcOrd="0" destOrd="3" presId="urn:microsoft.com/office/officeart/2005/8/layout/hList1"/>
    <dgm:cxn modelId="{F2B7C4B7-F318-B348-8CF0-E35D0F7C8787}" type="presOf" srcId="{811191A7-69D3-4E57-A759-559890F0EA34}" destId="{76DFC04B-FD24-46AC-A447-8ED942A6BB9D}" srcOrd="0" destOrd="5" presId="urn:microsoft.com/office/officeart/2005/8/layout/hList1"/>
    <dgm:cxn modelId="{11839D9D-F4B2-4E55-9EF2-B6848141CA66}" srcId="{0F571A81-857F-43D9-B339-3BA33C931D62}" destId="{B9F9C75C-7638-4407-8D8A-EE4C1085BE26}" srcOrd="1" destOrd="0" parTransId="{D95EF737-F36D-4829-A720-D20FBC8849EF}" sibTransId="{D226B5C7-77AE-47C1-AD46-2E941895E5E6}"/>
    <dgm:cxn modelId="{DE01F6A9-6EAE-934E-8763-3476970DCD52}" type="presOf" srcId="{3C2F05EA-5B85-4A2E-B69C-5E957F890664}" destId="{2F564C6E-8745-4387-81AF-3A9BE3CAE11F}" srcOrd="0" destOrd="0" presId="urn:microsoft.com/office/officeart/2005/8/layout/hList1"/>
    <dgm:cxn modelId="{87F72384-C5A0-1C46-8D40-F787FA0E867D}" type="presOf" srcId="{0F571A81-857F-43D9-B339-3BA33C931D62}" destId="{C708C203-DDEE-42EF-8C28-706861F10D6A}" srcOrd="0" destOrd="0" presId="urn:microsoft.com/office/officeart/2005/8/layout/hList1"/>
    <dgm:cxn modelId="{03A313D0-D75F-AD4C-8B86-3EAFD6540E1F}" type="presOf" srcId="{ECA23DFE-75CE-4FB2-A279-385C0F03A93E}" destId="{76DFC04B-FD24-46AC-A447-8ED942A6BB9D}" srcOrd="0" destOrd="1" presId="urn:microsoft.com/office/officeart/2005/8/layout/hList1"/>
    <dgm:cxn modelId="{D5129DD4-89A2-4B1C-874D-38A436EBD64C}" srcId="{2BD19F13-650E-44CB-9D8F-38122FEA9888}" destId="{D1A1012E-4894-433B-8CC8-F9C15483A5F3}" srcOrd="0" destOrd="0" parTransId="{48F8F899-E798-424B-9616-4B3D6897F50B}" sibTransId="{0EDFD43B-9B91-4554-8617-3B3C852F058A}"/>
    <dgm:cxn modelId="{50C8634C-2409-3649-B12E-3BC1428365A6}" type="presOf" srcId="{74D89FDD-E292-4D7C-B839-CBF84E33562C}" destId="{76DFC04B-FD24-46AC-A447-8ED942A6BB9D}" srcOrd="0" destOrd="7" presId="urn:microsoft.com/office/officeart/2005/8/layout/hList1"/>
    <dgm:cxn modelId="{F5D5F55E-6F1F-744E-8043-3BF810C2109B}" type="presOf" srcId="{C9155611-778A-44D0-9E75-76A5E572BF6E}" destId="{108D6A80-22CC-4157-90BB-CD47D60F6438}" srcOrd="0" destOrd="8" presId="urn:microsoft.com/office/officeart/2005/8/layout/hList1"/>
    <dgm:cxn modelId="{F055CF84-59E4-284F-B8D0-2FBD4FBA9ACD}" type="presOf" srcId="{0D7B5466-8298-4C7C-984C-C5FBA66CC37C}" destId="{108D6A80-22CC-4157-90BB-CD47D60F6438}" srcOrd="0" destOrd="2" presId="urn:microsoft.com/office/officeart/2005/8/layout/hList1"/>
    <dgm:cxn modelId="{3C9FAC46-FCD8-4854-A12E-B4C34EB2FC10}" srcId="{D519980A-CE62-48B8-8890-3ABCE3554D07}" destId="{204129DB-D179-4568-A90B-F8C37C678F6A}" srcOrd="5" destOrd="0" parTransId="{8FE90214-809F-4A14-A90E-ACB113E12B62}" sibTransId="{65021A92-2699-47C5-8836-8FB05291A218}"/>
    <dgm:cxn modelId="{F0C79172-21C0-43C4-8B43-613C8D8F2FA2}" srcId="{0F571A81-857F-43D9-B339-3BA33C931D62}" destId="{36879261-70FD-4DC0-9725-FE0507C57311}" srcOrd="6" destOrd="0" parTransId="{CF324C8F-23E4-46EB-994F-74CAE2EB8FEF}" sibTransId="{AFA1509B-F7F3-49CB-A9C0-0166CDC0429E}"/>
    <dgm:cxn modelId="{4F83C995-5D69-4052-B34E-8EF239A29780}" srcId="{D519980A-CE62-48B8-8890-3ABCE3554D07}" destId="{ECA23DFE-75CE-4FB2-A279-385C0F03A93E}" srcOrd="1" destOrd="0" parTransId="{AB29ACED-CC77-4CDF-9781-81DAC9E96D12}" sibTransId="{1E3F6E7A-9171-4677-9535-04BEF449910F}"/>
    <dgm:cxn modelId="{2D248FD7-AC1C-9D42-B5CA-327ECD9793CF}" type="presOf" srcId="{2AEC34BA-8CB0-44EB-8115-8C6337095C00}" destId="{76DFC04B-FD24-46AC-A447-8ED942A6BB9D}" srcOrd="0" destOrd="4" presId="urn:microsoft.com/office/officeart/2005/8/layout/hList1"/>
    <dgm:cxn modelId="{B7CA67F9-717B-6B4F-A4D6-4902DE67D213}" type="presOf" srcId="{B9F9C75C-7638-4407-8D8A-EE4C1085BE26}" destId="{108D6A80-22CC-4157-90BB-CD47D60F6438}" srcOrd="0" destOrd="1" presId="urn:microsoft.com/office/officeart/2005/8/layout/hList1"/>
    <dgm:cxn modelId="{BBA1C6AE-D3ED-4662-8A21-56011064E59C}" srcId="{D519980A-CE62-48B8-8890-3ABCE3554D07}" destId="{2BD19F13-650E-44CB-9D8F-38122FEA9888}" srcOrd="2" destOrd="0" parTransId="{3D8CD51C-5956-47DA-90CD-E1888FC7828C}" sibTransId="{69F4445A-CE76-4A14-BF51-66D7D3BDFFE7}"/>
    <dgm:cxn modelId="{2FC1CD58-9848-4625-89A0-17EFF99EDF1D}" srcId="{7D024830-15E2-4682-8FFA-AD8EAC7DAEC8}" destId="{0F571A81-857F-43D9-B339-3BA33C931D62}" srcOrd="1" destOrd="0" parTransId="{2A73BB04-E43B-4670-A7D7-A4F926B8FA84}" sibTransId="{6BE5C441-A46B-4EA8-B17A-7BF1DF6C81CA}"/>
    <dgm:cxn modelId="{6E6C0640-3FB4-4228-ADC6-1D3981A30E06}" srcId="{0F571A81-857F-43D9-B339-3BA33C931D62}" destId="{87A2F2D4-8720-4EF2-B1C3-22F599AFF7A1}" srcOrd="7" destOrd="0" parTransId="{49942E3C-67A9-4512-91CB-0C60C0FB8F59}" sibTransId="{C9F70262-A0DB-43AC-ACEE-AC37CD7C0C1B}"/>
    <dgm:cxn modelId="{BE47E430-FB0A-8141-891D-CFDFE0898DE3}" type="presOf" srcId="{204129DB-D179-4568-A90B-F8C37C678F6A}" destId="{76DFC04B-FD24-46AC-A447-8ED942A6BB9D}" srcOrd="0" destOrd="6" presId="urn:microsoft.com/office/officeart/2005/8/layout/hList1"/>
    <dgm:cxn modelId="{5526C2FD-7457-EC4F-BEDE-6ECC53ABC1A0}" type="presParOf" srcId="{CD41A025-D6FD-4300-B2B2-1CF52246CEF8}" destId="{47FF380C-D7EC-40E0-9AA9-2ED9F303CDCE}" srcOrd="0" destOrd="0" presId="urn:microsoft.com/office/officeart/2005/8/layout/hList1"/>
    <dgm:cxn modelId="{10C28FED-8E6F-3244-834F-76409F856E2A}" type="presParOf" srcId="{47FF380C-D7EC-40E0-9AA9-2ED9F303CDCE}" destId="{2F564C6E-8745-4387-81AF-3A9BE3CAE11F}" srcOrd="0" destOrd="0" presId="urn:microsoft.com/office/officeart/2005/8/layout/hList1"/>
    <dgm:cxn modelId="{8832DC5E-4C2F-4B40-8F90-922F4772CD30}" type="presParOf" srcId="{47FF380C-D7EC-40E0-9AA9-2ED9F303CDCE}" destId="{FEB0B8CB-BD70-4490-B8C4-69992A90C01D}" srcOrd="1" destOrd="0" presId="urn:microsoft.com/office/officeart/2005/8/layout/hList1"/>
    <dgm:cxn modelId="{18D9F1EA-04D0-B142-9668-7C1E140B18FB}" type="presParOf" srcId="{CD41A025-D6FD-4300-B2B2-1CF52246CEF8}" destId="{43F85592-C300-4027-93DB-34EAB3CDFA3F}" srcOrd="1" destOrd="0" presId="urn:microsoft.com/office/officeart/2005/8/layout/hList1"/>
    <dgm:cxn modelId="{B7677070-1D72-F54F-8788-7137205579B1}" type="presParOf" srcId="{CD41A025-D6FD-4300-B2B2-1CF52246CEF8}" destId="{C4A32878-61D2-49B6-B6CF-48E1073AD468}" srcOrd="2" destOrd="0" presId="urn:microsoft.com/office/officeart/2005/8/layout/hList1"/>
    <dgm:cxn modelId="{855B4B76-F64E-A542-8F06-E82AD095C63C}" type="presParOf" srcId="{C4A32878-61D2-49B6-B6CF-48E1073AD468}" destId="{C708C203-DDEE-42EF-8C28-706861F10D6A}" srcOrd="0" destOrd="0" presId="urn:microsoft.com/office/officeart/2005/8/layout/hList1"/>
    <dgm:cxn modelId="{A2104F0D-1801-EE44-A0C3-01CF9240FFDB}" type="presParOf" srcId="{C4A32878-61D2-49B6-B6CF-48E1073AD468}" destId="{108D6A80-22CC-4157-90BB-CD47D60F6438}" srcOrd="1" destOrd="0" presId="urn:microsoft.com/office/officeart/2005/8/layout/hList1"/>
    <dgm:cxn modelId="{E4C588CA-F247-1C46-B303-3695E2593203}" type="presParOf" srcId="{CD41A025-D6FD-4300-B2B2-1CF52246CEF8}" destId="{C4ED9950-4C8F-4694-BF02-28769D84F556}" srcOrd="3" destOrd="0" presId="urn:microsoft.com/office/officeart/2005/8/layout/hList1"/>
    <dgm:cxn modelId="{31F7B33D-9D8B-1341-849C-78C39C34F90C}" type="presParOf" srcId="{CD41A025-D6FD-4300-B2B2-1CF52246CEF8}" destId="{D9CAA964-209D-4EE2-A25B-58E6F9245B0E}" srcOrd="4" destOrd="0" presId="urn:microsoft.com/office/officeart/2005/8/layout/hList1"/>
    <dgm:cxn modelId="{C5711ED1-527D-8649-811A-FB510B173F49}" type="presParOf" srcId="{D9CAA964-209D-4EE2-A25B-58E6F9245B0E}" destId="{D62C7646-0EF0-4155-97F7-94AAE3F1C345}" srcOrd="0" destOrd="0" presId="urn:microsoft.com/office/officeart/2005/8/layout/hList1"/>
    <dgm:cxn modelId="{EA633406-E19A-C94B-B53E-C5270D4BFCF6}" type="presParOf" srcId="{D9CAA964-209D-4EE2-A25B-58E6F9245B0E}" destId="{76DFC04B-FD24-46AC-A447-8ED942A6BB9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564C6E-8745-4387-81AF-3A9BE3CAE11F}">
      <dsp:nvSpPr>
        <dsp:cNvPr id="0" name=""/>
        <dsp:cNvSpPr/>
      </dsp:nvSpPr>
      <dsp:spPr>
        <a:xfrm>
          <a:off x="2428" y="326932"/>
          <a:ext cx="2368153" cy="403200"/>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GB" sz="1400" kern="1200" dirty="0" smtClean="0"/>
            <a:t>Final Financial Report</a:t>
          </a:r>
          <a:endParaRPr lang="en-GB" sz="1400" kern="1200" dirty="0"/>
        </a:p>
      </dsp:txBody>
      <dsp:txXfrm>
        <a:off x="2428" y="326932"/>
        <a:ext cx="2368153" cy="403200"/>
      </dsp:txXfrm>
    </dsp:sp>
    <dsp:sp modelId="{FEB0B8CB-BD70-4490-B8C4-69992A90C01D}">
      <dsp:nvSpPr>
        <dsp:cNvPr id="0" name=""/>
        <dsp:cNvSpPr/>
      </dsp:nvSpPr>
      <dsp:spPr>
        <a:xfrm>
          <a:off x="2428" y="730132"/>
          <a:ext cx="2368153" cy="2800586"/>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Statement of Expenditure </a:t>
          </a:r>
          <a:endParaRPr lang="en-US" sz="1400" kern="1200" dirty="0"/>
        </a:p>
        <a:p>
          <a:pPr marL="114300" lvl="1" indent="-114300" algn="l" defTabSz="622300">
            <a:lnSpc>
              <a:spcPct val="90000"/>
            </a:lnSpc>
            <a:spcBef>
              <a:spcPct val="0"/>
            </a:spcBef>
            <a:spcAft>
              <a:spcPct val="15000"/>
            </a:spcAft>
            <a:buChar char="••"/>
          </a:pPr>
          <a:r>
            <a:rPr lang="en-GB" sz="1400" kern="1200" dirty="0" smtClean="0"/>
            <a:t>Certificate of Expenditure </a:t>
          </a:r>
          <a:endParaRPr lang="en-US" sz="1400" kern="1200" dirty="0"/>
        </a:p>
        <a:p>
          <a:pPr marL="114300" lvl="1" indent="-114300" algn="l" defTabSz="622300">
            <a:lnSpc>
              <a:spcPct val="90000"/>
            </a:lnSpc>
            <a:spcBef>
              <a:spcPct val="0"/>
            </a:spcBef>
            <a:spcAft>
              <a:spcPct val="15000"/>
            </a:spcAft>
            <a:buChar char="••"/>
          </a:pPr>
          <a:r>
            <a:rPr lang="en-GB" sz="1400" kern="1200" dirty="0" smtClean="0"/>
            <a:t>Final Project Claim </a:t>
          </a:r>
          <a:endParaRPr lang="en-US" sz="1400" kern="1200" dirty="0"/>
        </a:p>
      </dsp:txBody>
      <dsp:txXfrm>
        <a:off x="2428" y="730132"/>
        <a:ext cx="2368153" cy="2800586"/>
      </dsp:txXfrm>
    </dsp:sp>
    <dsp:sp modelId="{C708C203-DDEE-42EF-8C28-706861F10D6A}">
      <dsp:nvSpPr>
        <dsp:cNvPr id="0" name=""/>
        <dsp:cNvSpPr/>
      </dsp:nvSpPr>
      <dsp:spPr>
        <a:xfrm>
          <a:off x="2702123" y="326932"/>
          <a:ext cx="2368153" cy="403200"/>
        </a:xfrm>
        <a:prstGeom prst="rect">
          <a:avLst/>
        </a:prstGeom>
        <a:solidFill>
          <a:schemeClr val="accent5">
            <a:hueOff val="3600000"/>
            <a:satOff val="-14561"/>
            <a:lumOff val="-16274"/>
            <a:alphaOff val="0"/>
          </a:schemeClr>
        </a:solidFill>
        <a:ln w="25400" cap="flat" cmpd="sng" algn="ctr">
          <a:solidFill>
            <a:schemeClr val="accent5">
              <a:hueOff val="3600000"/>
              <a:satOff val="-14561"/>
              <a:lumOff val="-1627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GB" sz="1400" kern="1200" dirty="0" smtClean="0"/>
            <a:t>Final Administrative Report </a:t>
          </a:r>
          <a:endParaRPr lang="en-US" sz="1400" kern="1200" dirty="0"/>
        </a:p>
      </dsp:txBody>
      <dsp:txXfrm>
        <a:off x="2702123" y="326932"/>
        <a:ext cx="2368153" cy="403200"/>
      </dsp:txXfrm>
    </dsp:sp>
    <dsp:sp modelId="{108D6A80-22CC-4157-90BB-CD47D60F6438}">
      <dsp:nvSpPr>
        <dsp:cNvPr id="0" name=""/>
        <dsp:cNvSpPr/>
      </dsp:nvSpPr>
      <dsp:spPr>
        <a:xfrm>
          <a:off x="2702123" y="730132"/>
          <a:ext cx="2368153" cy="2800586"/>
        </a:xfrm>
        <a:prstGeom prst="rect">
          <a:avLst/>
        </a:prstGeom>
        <a:solidFill>
          <a:schemeClr val="accent5">
            <a:tint val="40000"/>
            <a:alpha val="90000"/>
            <a:hueOff val="3600000"/>
            <a:satOff val="-17317"/>
            <a:lumOff val="-4132"/>
            <a:alphaOff val="0"/>
          </a:schemeClr>
        </a:solidFill>
        <a:ln w="25400" cap="flat" cmpd="sng" algn="ctr">
          <a:solidFill>
            <a:schemeClr val="accent5">
              <a:tint val="40000"/>
              <a:alpha val="90000"/>
              <a:hueOff val="3600000"/>
              <a:satOff val="-17317"/>
              <a:lumOff val="-41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General information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activities </a:t>
          </a:r>
          <a:endParaRPr lang="en-US" sz="1400" kern="1200" dirty="0"/>
        </a:p>
        <a:p>
          <a:pPr marL="114300" lvl="1" indent="-114300" algn="l" defTabSz="622300">
            <a:lnSpc>
              <a:spcPct val="90000"/>
            </a:lnSpc>
            <a:spcBef>
              <a:spcPct val="0"/>
            </a:spcBef>
            <a:spcAft>
              <a:spcPct val="15000"/>
            </a:spcAft>
            <a:buChar char="••"/>
          </a:pPr>
          <a:r>
            <a:rPr lang="en-GB" sz="1400" kern="1200" dirty="0" smtClean="0"/>
            <a:t>Results </a:t>
          </a:r>
          <a:endParaRPr lang="en-US" sz="1400" kern="1200" dirty="0"/>
        </a:p>
        <a:p>
          <a:pPr marL="114300" lvl="1" indent="-114300" algn="l" defTabSz="622300">
            <a:lnSpc>
              <a:spcPct val="90000"/>
            </a:lnSpc>
            <a:spcBef>
              <a:spcPct val="0"/>
            </a:spcBef>
            <a:spcAft>
              <a:spcPct val="15000"/>
            </a:spcAft>
            <a:buChar char="••"/>
          </a:pPr>
          <a:r>
            <a:rPr lang="en-GB" sz="1400" kern="1200" dirty="0" smtClean="0"/>
            <a:t>Indicators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financial information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management and partnership dynamics </a:t>
          </a:r>
          <a:endParaRPr lang="en-US" sz="1400" kern="1200" dirty="0"/>
        </a:p>
        <a:p>
          <a:pPr marL="114300" lvl="1" indent="-114300" algn="l" defTabSz="622300">
            <a:lnSpc>
              <a:spcPct val="90000"/>
            </a:lnSpc>
            <a:spcBef>
              <a:spcPct val="0"/>
            </a:spcBef>
            <a:spcAft>
              <a:spcPct val="15000"/>
            </a:spcAft>
            <a:buChar char="••"/>
          </a:pPr>
          <a:r>
            <a:rPr lang="en-GB" sz="1400" kern="1200" dirty="0" smtClean="0"/>
            <a:t>NPP horizontal principles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communication </a:t>
          </a:r>
          <a:endParaRPr lang="en-US" sz="1400" kern="1200" dirty="0"/>
        </a:p>
        <a:p>
          <a:pPr marL="114300" lvl="1" indent="-114300" algn="l" defTabSz="622300">
            <a:lnSpc>
              <a:spcPct val="90000"/>
            </a:lnSpc>
            <a:spcBef>
              <a:spcPct val="0"/>
            </a:spcBef>
            <a:spcAft>
              <a:spcPct val="15000"/>
            </a:spcAft>
            <a:buChar char="••"/>
          </a:pPr>
          <a:r>
            <a:rPr lang="en-GB" sz="1400" kern="1200" dirty="0" smtClean="0"/>
            <a:t>Changes </a:t>
          </a:r>
          <a:endParaRPr lang="en-US" sz="1400" kern="1200" dirty="0"/>
        </a:p>
        <a:p>
          <a:pPr marL="114300" lvl="1" indent="-114300" algn="l" defTabSz="622300">
            <a:lnSpc>
              <a:spcPct val="90000"/>
            </a:lnSpc>
            <a:spcBef>
              <a:spcPct val="0"/>
            </a:spcBef>
            <a:spcAft>
              <a:spcPct val="15000"/>
            </a:spcAft>
            <a:buChar char="••"/>
          </a:pPr>
          <a:r>
            <a:rPr lang="en-GB" sz="1400" kern="1200" dirty="0" smtClean="0"/>
            <a:t>Additional information </a:t>
          </a:r>
          <a:endParaRPr lang="en-US" sz="1400" kern="1200" dirty="0"/>
        </a:p>
      </dsp:txBody>
      <dsp:txXfrm>
        <a:off x="2702123" y="730132"/>
        <a:ext cx="2368153" cy="2800586"/>
      </dsp:txXfrm>
    </dsp:sp>
    <dsp:sp modelId="{D62C7646-0EF0-4155-97F7-94AAE3F1C345}">
      <dsp:nvSpPr>
        <dsp:cNvPr id="0" name=""/>
        <dsp:cNvSpPr/>
      </dsp:nvSpPr>
      <dsp:spPr>
        <a:xfrm>
          <a:off x="5401818" y="326932"/>
          <a:ext cx="2368153" cy="403200"/>
        </a:xfrm>
        <a:prstGeom prst="rect">
          <a:avLst/>
        </a:prstGeom>
        <a:solidFill>
          <a:schemeClr val="accent5">
            <a:hueOff val="7200000"/>
            <a:satOff val="-29122"/>
            <a:lumOff val="-32549"/>
            <a:alphaOff val="0"/>
          </a:schemeClr>
        </a:solidFill>
        <a:ln w="25400" cap="flat" cmpd="sng" algn="ctr">
          <a:solidFill>
            <a:schemeClr val="accent5">
              <a:hueOff val="7200000"/>
              <a:satOff val="-29122"/>
              <a:lumOff val="-3254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GB" sz="1400" kern="1200" dirty="0" smtClean="0"/>
            <a:t>Final Content Report</a:t>
          </a:r>
          <a:endParaRPr lang="en-US" sz="1400" kern="1200" dirty="0"/>
        </a:p>
      </dsp:txBody>
      <dsp:txXfrm>
        <a:off x="5401818" y="326932"/>
        <a:ext cx="2368153" cy="403200"/>
      </dsp:txXfrm>
    </dsp:sp>
    <dsp:sp modelId="{76DFC04B-FD24-46AC-A447-8ED942A6BB9D}">
      <dsp:nvSpPr>
        <dsp:cNvPr id="0" name=""/>
        <dsp:cNvSpPr/>
      </dsp:nvSpPr>
      <dsp:spPr>
        <a:xfrm>
          <a:off x="5401818" y="730132"/>
          <a:ext cx="2368153" cy="2800586"/>
        </a:xfrm>
        <a:prstGeom prst="rect">
          <a:avLst/>
        </a:prstGeom>
        <a:solidFill>
          <a:schemeClr val="accent5">
            <a:tint val="40000"/>
            <a:alpha val="90000"/>
            <a:hueOff val="7200000"/>
            <a:satOff val="-34633"/>
            <a:lumOff val="-8264"/>
            <a:alphaOff val="0"/>
          </a:schemeClr>
        </a:solidFill>
        <a:ln w="25400" cap="flat" cmpd="sng" algn="ctr">
          <a:solidFill>
            <a:schemeClr val="accent5">
              <a:tint val="40000"/>
              <a:alpha val="90000"/>
              <a:hueOff val="7200000"/>
              <a:satOff val="-34633"/>
              <a:lumOff val="-82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Introduction</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story</a:t>
          </a:r>
          <a:endParaRPr lang="en-US" sz="1400" kern="1200" dirty="0"/>
        </a:p>
        <a:p>
          <a:pPr marL="114300" lvl="1" indent="-114300" algn="l" defTabSz="622300">
            <a:lnSpc>
              <a:spcPct val="90000"/>
            </a:lnSpc>
            <a:spcBef>
              <a:spcPct val="0"/>
            </a:spcBef>
            <a:spcAft>
              <a:spcPct val="15000"/>
            </a:spcAft>
            <a:buChar char="••"/>
          </a:pPr>
          <a:r>
            <a:rPr lang="en-GB" sz="1400" kern="1200" dirty="0" smtClean="0"/>
            <a:t>List of project outcomes</a:t>
          </a:r>
          <a:endParaRPr lang="en-US" sz="1400" kern="1200" dirty="0"/>
        </a:p>
        <a:p>
          <a:pPr marL="228600" lvl="2" indent="-114300" algn="l" defTabSz="622300">
            <a:lnSpc>
              <a:spcPct val="90000"/>
            </a:lnSpc>
            <a:spcBef>
              <a:spcPct val="0"/>
            </a:spcBef>
            <a:spcAft>
              <a:spcPct val="15000"/>
            </a:spcAft>
            <a:buChar char="••"/>
          </a:pPr>
          <a:r>
            <a:rPr lang="en-GB" sz="1400" kern="1200" dirty="0" smtClean="0"/>
            <a:t>Product/service factsheet(s)</a:t>
          </a:r>
          <a:endParaRPr lang="en-US" sz="1400" kern="1200" dirty="0"/>
        </a:p>
        <a:p>
          <a:pPr marL="114300" lvl="1" indent="-114300" algn="l" defTabSz="622300">
            <a:lnSpc>
              <a:spcPct val="90000"/>
            </a:lnSpc>
            <a:spcBef>
              <a:spcPct val="0"/>
            </a:spcBef>
            <a:spcAft>
              <a:spcPct val="15000"/>
            </a:spcAft>
            <a:buChar char="••"/>
          </a:pPr>
          <a:r>
            <a:rPr lang="en-GB" sz="1400" kern="1200" dirty="0" smtClean="0"/>
            <a:t>List of producers/providers</a:t>
          </a:r>
          <a:endParaRPr lang="en-US" sz="1400" kern="1200" dirty="0"/>
        </a:p>
        <a:p>
          <a:pPr marL="114300" lvl="1" indent="-114300" algn="l" defTabSz="622300">
            <a:lnSpc>
              <a:spcPct val="90000"/>
            </a:lnSpc>
            <a:spcBef>
              <a:spcPct val="0"/>
            </a:spcBef>
            <a:spcAft>
              <a:spcPct val="15000"/>
            </a:spcAft>
            <a:buChar char="••"/>
          </a:pPr>
          <a:r>
            <a:rPr lang="en-GB" sz="1400" kern="1200" dirty="0" smtClean="0"/>
            <a:t>Testimonials</a:t>
          </a:r>
          <a:endParaRPr lang="en-US" sz="1400" kern="1200" dirty="0"/>
        </a:p>
        <a:p>
          <a:pPr marL="114300" lvl="1" indent="-114300" algn="l" defTabSz="622300">
            <a:lnSpc>
              <a:spcPct val="90000"/>
            </a:lnSpc>
            <a:spcBef>
              <a:spcPct val="0"/>
            </a:spcBef>
            <a:spcAft>
              <a:spcPct val="15000"/>
            </a:spcAft>
            <a:buChar char="••"/>
          </a:pPr>
          <a:r>
            <a:rPr lang="en-GB" sz="1400" kern="1200" dirty="0" smtClean="0"/>
            <a:t>Visualisation</a:t>
          </a:r>
          <a:endParaRPr lang="en-US" sz="1400" kern="1200" dirty="0"/>
        </a:p>
        <a:p>
          <a:pPr marL="114300" lvl="1" indent="-114300" algn="l" defTabSz="622300">
            <a:lnSpc>
              <a:spcPct val="90000"/>
            </a:lnSpc>
            <a:spcBef>
              <a:spcPct val="0"/>
            </a:spcBef>
            <a:spcAft>
              <a:spcPct val="15000"/>
            </a:spcAft>
            <a:buChar char="••"/>
          </a:pPr>
          <a:r>
            <a:rPr lang="en-GB" sz="1400" kern="1200" dirty="0" smtClean="0"/>
            <a:t>Contact Details</a:t>
          </a:r>
          <a:endParaRPr lang="en-US" sz="1400" kern="1200" dirty="0"/>
        </a:p>
      </dsp:txBody>
      <dsp:txXfrm>
        <a:off x="5401818" y="730132"/>
        <a:ext cx="2368153" cy="2800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564C6E-8745-4387-81AF-3A9BE3CAE11F}">
      <dsp:nvSpPr>
        <dsp:cNvPr id="0" name=""/>
        <dsp:cNvSpPr/>
      </dsp:nvSpPr>
      <dsp:spPr>
        <a:xfrm>
          <a:off x="2428" y="326932"/>
          <a:ext cx="2368153" cy="403200"/>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GB" sz="1400" kern="1200" dirty="0" smtClean="0"/>
            <a:t>Final Financial Report</a:t>
          </a:r>
          <a:endParaRPr lang="en-GB" sz="1400" kern="1200" dirty="0"/>
        </a:p>
      </dsp:txBody>
      <dsp:txXfrm>
        <a:off x="2428" y="326932"/>
        <a:ext cx="2368153" cy="403200"/>
      </dsp:txXfrm>
    </dsp:sp>
    <dsp:sp modelId="{FEB0B8CB-BD70-4490-B8C4-69992A90C01D}">
      <dsp:nvSpPr>
        <dsp:cNvPr id="0" name=""/>
        <dsp:cNvSpPr/>
      </dsp:nvSpPr>
      <dsp:spPr>
        <a:xfrm>
          <a:off x="2428" y="730132"/>
          <a:ext cx="2368153" cy="2800586"/>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Statement of Expenditure </a:t>
          </a:r>
          <a:endParaRPr lang="en-US" sz="1400" kern="1200" dirty="0"/>
        </a:p>
        <a:p>
          <a:pPr marL="114300" lvl="1" indent="-114300" algn="l" defTabSz="622300">
            <a:lnSpc>
              <a:spcPct val="90000"/>
            </a:lnSpc>
            <a:spcBef>
              <a:spcPct val="0"/>
            </a:spcBef>
            <a:spcAft>
              <a:spcPct val="15000"/>
            </a:spcAft>
            <a:buChar char="••"/>
          </a:pPr>
          <a:r>
            <a:rPr lang="en-GB" sz="1400" kern="1200" dirty="0" smtClean="0"/>
            <a:t>Certificate of Expenditure </a:t>
          </a:r>
          <a:endParaRPr lang="en-US" sz="1400" kern="1200" dirty="0"/>
        </a:p>
        <a:p>
          <a:pPr marL="114300" lvl="1" indent="-114300" algn="l" defTabSz="622300">
            <a:lnSpc>
              <a:spcPct val="90000"/>
            </a:lnSpc>
            <a:spcBef>
              <a:spcPct val="0"/>
            </a:spcBef>
            <a:spcAft>
              <a:spcPct val="15000"/>
            </a:spcAft>
            <a:buChar char="••"/>
          </a:pPr>
          <a:r>
            <a:rPr lang="en-GB" sz="1400" kern="1200" dirty="0" smtClean="0"/>
            <a:t>Final Project Claim </a:t>
          </a:r>
          <a:endParaRPr lang="en-US" sz="1400" kern="1200" dirty="0"/>
        </a:p>
      </dsp:txBody>
      <dsp:txXfrm>
        <a:off x="2428" y="730132"/>
        <a:ext cx="2368153" cy="2800586"/>
      </dsp:txXfrm>
    </dsp:sp>
    <dsp:sp modelId="{C708C203-DDEE-42EF-8C28-706861F10D6A}">
      <dsp:nvSpPr>
        <dsp:cNvPr id="0" name=""/>
        <dsp:cNvSpPr/>
      </dsp:nvSpPr>
      <dsp:spPr>
        <a:xfrm>
          <a:off x="2702123" y="326932"/>
          <a:ext cx="2368153" cy="403200"/>
        </a:xfrm>
        <a:prstGeom prst="rect">
          <a:avLst/>
        </a:prstGeom>
        <a:solidFill>
          <a:schemeClr val="accent5">
            <a:hueOff val="3600000"/>
            <a:satOff val="-14561"/>
            <a:lumOff val="-16274"/>
            <a:alphaOff val="0"/>
          </a:schemeClr>
        </a:solidFill>
        <a:ln w="25400" cap="flat" cmpd="sng" algn="ctr">
          <a:solidFill>
            <a:schemeClr val="accent5">
              <a:hueOff val="3600000"/>
              <a:satOff val="-14561"/>
              <a:lumOff val="-1627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GB" sz="1400" kern="1200" dirty="0" smtClean="0"/>
            <a:t>Final Administrative Report </a:t>
          </a:r>
          <a:endParaRPr lang="en-US" sz="1400" kern="1200" dirty="0"/>
        </a:p>
      </dsp:txBody>
      <dsp:txXfrm>
        <a:off x="2702123" y="326932"/>
        <a:ext cx="2368153" cy="403200"/>
      </dsp:txXfrm>
    </dsp:sp>
    <dsp:sp modelId="{108D6A80-22CC-4157-90BB-CD47D60F6438}">
      <dsp:nvSpPr>
        <dsp:cNvPr id="0" name=""/>
        <dsp:cNvSpPr/>
      </dsp:nvSpPr>
      <dsp:spPr>
        <a:xfrm>
          <a:off x="2702123" y="730132"/>
          <a:ext cx="2368153" cy="2800586"/>
        </a:xfrm>
        <a:prstGeom prst="rect">
          <a:avLst/>
        </a:prstGeom>
        <a:solidFill>
          <a:schemeClr val="accent5">
            <a:tint val="40000"/>
            <a:alpha val="90000"/>
            <a:hueOff val="3600000"/>
            <a:satOff val="-17317"/>
            <a:lumOff val="-4132"/>
            <a:alphaOff val="0"/>
          </a:schemeClr>
        </a:solidFill>
        <a:ln w="25400" cap="flat" cmpd="sng" algn="ctr">
          <a:solidFill>
            <a:schemeClr val="accent5">
              <a:tint val="40000"/>
              <a:alpha val="90000"/>
              <a:hueOff val="3600000"/>
              <a:satOff val="-17317"/>
              <a:lumOff val="-41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General information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activities </a:t>
          </a:r>
          <a:endParaRPr lang="en-US" sz="1400" kern="1200" dirty="0"/>
        </a:p>
        <a:p>
          <a:pPr marL="114300" lvl="1" indent="-114300" algn="l" defTabSz="622300">
            <a:lnSpc>
              <a:spcPct val="90000"/>
            </a:lnSpc>
            <a:spcBef>
              <a:spcPct val="0"/>
            </a:spcBef>
            <a:spcAft>
              <a:spcPct val="15000"/>
            </a:spcAft>
            <a:buChar char="••"/>
          </a:pPr>
          <a:r>
            <a:rPr lang="en-GB" sz="1400" kern="1200" dirty="0" smtClean="0"/>
            <a:t>Results </a:t>
          </a:r>
          <a:endParaRPr lang="en-US" sz="1400" kern="1200" dirty="0"/>
        </a:p>
        <a:p>
          <a:pPr marL="114300" lvl="1" indent="-114300" algn="l" defTabSz="622300">
            <a:lnSpc>
              <a:spcPct val="90000"/>
            </a:lnSpc>
            <a:spcBef>
              <a:spcPct val="0"/>
            </a:spcBef>
            <a:spcAft>
              <a:spcPct val="15000"/>
            </a:spcAft>
            <a:buChar char="••"/>
          </a:pPr>
          <a:r>
            <a:rPr lang="en-GB" sz="1400" kern="1200" dirty="0" smtClean="0"/>
            <a:t>Indicators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financial information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management and partnership dynamics </a:t>
          </a:r>
          <a:endParaRPr lang="en-US" sz="1400" kern="1200" dirty="0"/>
        </a:p>
        <a:p>
          <a:pPr marL="114300" lvl="1" indent="-114300" algn="l" defTabSz="622300">
            <a:lnSpc>
              <a:spcPct val="90000"/>
            </a:lnSpc>
            <a:spcBef>
              <a:spcPct val="0"/>
            </a:spcBef>
            <a:spcAft>
              <a:spcPct val="15000"/>
            </a:spcAft>
            <a:buChar char="••"/>
          </a:pPr>
          <a:r>
            <a:rPr lang="en-GB" sz="1400" kern="1200" dirty="0" smtClean="0"/>
            <a:t>NPP horizontal principles </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communication </a:t>
          </a:r>
          <a:endParaRPr lang="en-US" sz="1400" kern="1200" dirty="0"/>
        </a:p>
        <a:p>
          <a:pPr marL="114300" lvl="1" indent="-114300" algn="l" defTabSz="622300">
            <a:lnSpc>
              <a:spcPct val="90000"/>
            </a:lnSpc>
            <a:spcBef>
              <a:spcPct val="0"/>
            </a:spcBef>
            <a:spcAft>
              <a:spcPct val="15000"/>
            </a:spcAft>
            <a:buChar char="••"/>
          </a:pPr>
          <a:r>
            <a:rPr lang="en-GB" sz="1400" kern="1200" dirty="0" smtClean="0"/>
            <a:t>Changes </a:t>
          </a:r>
          <a:endParaRPr lang="en-US" sz="1400" kern="1200" dirty="0"/>
        </a:p>
        <a:p>
          <a:pPr marL="114300" lvl="1" indent="-114300" algn="l" defTabSz="622300">
            <a:lnSpc>
              <a:spcPct val="90000"/>
            </a:lnSpc>
            <a:spcBef>
              <a:spcPct val="0"/>
            </a:spcBef>
            <a:spcAft>
              <a:spcPct val="15000"/>
            </a:spcAft>
            <a:buChar char="••"/>
          </a:pPr>
          <a:r>
            <a:rPr lang="en-GB" sz="1400" kern="1200" dirty="0" smtClean="0"/>
            <a:t>Additional information </a:t>
          </a:r>
          <a:endParaRPr lang="en-US" sz="1400" kern="1200" dirty="0"/>
        </a:p>
      </dsp:txBody>
      <dsp:txXfrm>
        <a:off x="2702123" y="730132"/>
        <a:ext cx="2368153" cy="2800586"/>
      </dsp:txXfrm>
    </dsp:sp>
    <dsp:sp modelId="{D62C7646-0EF0-4155-97F7-94AAE3F1C345}">
      <dsp:nvSpPr>
        <dsp:cNvPr id="0" name=""/>
        <dsp:cNvSpPr/>
      </dsp:nvSpPr>
      <dsp:spPr>
        <a:xfrm>
          <a:off x="5401818" y="326932"/>
          <a:ext cx="2368153" cy="403200"/>
        </a:xfrm>
        <a:prstGeom prst="rect">
          <a:avLst/>
        </a:prstGeom>
        <a:solidFill>
          <a:schemeClr val="accent5">
            <a:hueOff val="7200000"/>
            <a:satOff val="-29122"/>
            <a:lumOff val="-32549"/>
            <a:alphaOff val="0"/>
          </a:schemeClr>
        </a:solidFill>
        <a:ln w="25400" cap="flat" cmpd="sng" algn="ctr">
          <a:solidFill>
            <a:schemeClr val="accent5">
              <a:hueOff val="7200000"/>
              <a:satOff val="-29122"/>
              <a:lumOff val="-3254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GB" sz="1400" kern="1200" dirty="0" smtClean="0"/>
            <a:t>Final Content Report</a:t>
          </a:r>
          <a:endParaRPr lang="en-US" sz="1400" kern="1200" dirty="0"/>
        </a:p>
      </dsp:txBody>
      <dsp:txXfrm>
        <a:off x="5401818" y="326932"/>
        <a:ext cx="2368153" cy="403200"/>
      </dsp:txXfrm>
    </dsp:sp>
    <dsp:sp modelId="{76DFC04B-FD24-46AC-A447-8ED942A6BB9D}">
      <dsp:nvSpPr>
        <dsp:cNvPr id="0" name=""/>
        <dsp:cNvSpPr/>
      </dsp:nvSpPr>
      <dsp:spPr>
        <a:xfrm>
          <a:off x="5401818" y="730132"/>
          <a:ext cx="2368153" cy="2800586"/>
        </a:xfrm>
        <a:prstGeom prst="rect">
          <a:avLst/>
        </a:prstGeom>
        <a:solidFill>
          <a:schemeClr val="accent5">
            <a:tint val="40000"/>
            <a:alpha val="90000"/>
            <a:hueOff val="7200000"/>
            <a:satOff val="-34633"/>
            <a:lumOff val="-8264"/>
            <a:alphaOff val="0"/>
          </a:schemeClr>
        </a:solidFill>
        <a:ln w="25400" cap="flat" cmpd="sng" algn="ctr">
          <a:solidFill>
            <a:schemeClr val="accent5">
              <a:tint val="40000"/>
              <a:alpha val="90000"/>
              <a:hueOff val="7200000"/>
              <a:satOff val="-34633"/>
              <a:lumOff val="-82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GB" sz="1400" kern="1200" dirty="0" smtClean="0"/>
            <a:t>Introduction</a:t>
          </a:r>
          <a:endParaRPr lang="en-US" sz="1400" kern="1200" dirty="0"/>
        </a:p>
        <a:p>
          <a:pPr marL="114300" lvl="1" indent="-114300" algn="l" defTabSz="622300">
            <a:lnSpc>
              <a:spcPct val="90000"/>
            </a:lnSpc>
            <a:spcBef>
              <a:spcPct val="0"/>
            </a:spcBef>
            <a:spcAft>
              <a:spcPct val="15000"/>
            </a:spcAft>
            <a:buChar char="••"/>
          </a:pPr>
          <a:r>
            <a:rPr lang="en-GB" sz="1400" kern="1200" dirty="0" smtClean="0"/>
            <a:t>Project story</a:t>
          </a:r>
          <a:endParaRPr lang="en-US" sz="1400" kern="1200" dirty="0"/>
        </a:p>
        <a:p>
          <a:pPr marL="114300" lvl="1" indent="-114300" algn="l" defTabSz="622300">
            <a:lnSpc>
              <a:spcPct val="90000"/>
            </a:lnSpc>
            <a:spcBef>
              <a:spcPct val="0"/>
            </a:spcBef>
            <a:spcAft>
              <a:spcPct val="15000"/>
            </a:spcAft>
            <a:buChar char="••"/>
          </a:pPr>
          <a:r>
            <a:rPr lang="en-GB" sz="1400" kern="1200" dirty="0" smtClean="0"/>
            <a:t>List of project outcomes</a:t>
          </a:r>
          <a:endParaRPr lang="en-US" sz="1400" kern="1200" dirty="0"/>
        </a:p>
        <a:p>
          <a:pPr marL="228600" lvl="2" indent="-114300" algn="l" defTabSz="622300">
            <a:lnSpc>
              <a:spcPct val="90000"/>
            </a:lnSpc>
            <a:spcBef>
              <a:spcPct val="0"/>
            </a:spcBef>
            <a:spcAft>
              <a:spcPct val="15000"/>
            </a:spcAft>
            <a:buChar char="••"/>
          </a:pPr>
          <a:r>
            <a:rPr lang="en-GB" sz="1400" kern="1200" dirty="0" smtClean="0"/>
            <a:t>Product/service factsheet(s)</a:t>
          </a:r>
          <a:endParaRPr lang="en-US" sz="1400" kern="1200" dirty="0"/>
        </a:p>
        <a:p>
          <a:pPr marL="114300" lvl="1" indent="-114300" algn="l" defTabSz="622300">
            <a:lnSpc>
              <a:spcPct val="90000"/>
            </a:lnSpc>
            <a:spcBef>
              <a:spcPct val="0"/>
            </a:spcBef>
            <a:spcAft>
              <a:spcPct val="15000"/>
            </a:spcAft>
            <a:buChar char="••"/>
          </a:pPr>
          <a:r>
            <a:rPr lang="en-GB" sz="1400" kern="1200" dirty="0" smtClean="0"/>
            <a:t>List of producers/providers</a:t>
          </a:r>
          <a:endParaRPr lang="en-US" sz="1400" kern="1200" dirty="0"/>
        </a:p>
        <a:p>
          <a:pPr marL="114300" lvl="1" indent="-114300" algn="l" defTabSz="622300">
            <a:lnSpc>
              <a:spcPct val="90000"/>
            </a:lnSpc>
            <a:spcBef>
              <a:spcPct val="0"/>
            </a:spcBef>
            <a:spcAft>
              <a:spcPct val="15000"/>
            </a:spcAft>
            <a:buChar char="••"/>
          </a:pPr>
          <a:r>
            <a:rPr lang="en-GB" sz="1400" kern="1200" dirty="0" smtClean="0"/>
            <a:t>Testimonials</a:t>
          </a:r>
          <a:endParaRPr lang="en-US" sz="1400" kern="1200" dirty="0"/>
        </a:p>
        <a:p>
          <a:pPr marL="114300" lvl="1" indent="-114300" algn="l" defTabSz="622300">
            <a:lnSpc>
              <a:spcPct val="90000"/>
            </a:lnSpc>
            <a:spcBef>
              <a:spcPct val="0"/>
            </a:spcBef>
            <a:spcAft>
              <a:spcPct val="15000"/>
            </a:spcAft>
            <a:buChar char="••"/>
          </a:pPr>
          <a:r>
            <a:rPr lang="en-GB" sz="1400" kern="1200" dirty="0" smtClean="0"/>
            <a:t>Visualisation</a:t>
          </a:r>
          <a:endParaRPr lang="en-US" sz="1400" kern="1200" dirty="0"/>
        </a:p>
        <a:p>
          <a:pPr marL="114300" lvl="1" indent="-114300" algn="l" defTabSz="622300">
            <a:lnSpc>
              <a:spcPct val="90000"/>
            </a:lnSpc>
            <a:spcBef>
              <a:spcPct val="0"/>
            </a:spcBef>
            <a:spcAft>
              <a:spcPct val="15000"/>
            </a:spcAft>
            <a:buChar char="••"/>
          </a:pPr>
          <a:r>
            <a:rPr lang="en-GB" sz="1400" kern="1200" dirty="0" smtClean="0"/>
            <a:t>Contact Details</a:t>
          </a:r>
          <a:endParaRPr lang="en-US" sz="1400" kern="1200" dirty="0"/>
        </a:p>
      </dsp:txBody>
      <dsp:txXfrm>
        <a:off x="5401818" y="730132"/>
        <a:ext cx="2368153" cy="280058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dirty="0"/>
          </a:p>
        </p:txBody>
      </p:sp>
      <p:sp>
        <p:nvSpPr>
          <p:cNvPr id="79875"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dirty="0"/>
          </a:p>
        </p:txBody>
      </p:sp>
      <p:sp>
        <p:nvSpPr>
          <p:cNvPr id="79876"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dirty="0"/>
          </a:p>
        </p:txBody>
      </p:sp>
      <p:sp>
        <p:nvSpPr>
          <p:cNvPr id="79877"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0D8EC4F-E694-4AC5-A5BA-7B5C8B7A36D6}" type="slidenum">
              <a:rPr lang="en-GB"/>
              <a:pPr/>
              <a:t>‹#›</a:t>
            </a:fld>
            <a:endParaRPr lang="en-GB" dirty="0"/>
          </a:p>
        </p:txBody>
      </p:sp>
    </p:spTree>
    <p:extLst>
      <p:ext uri="{BB962C8B-B14F-4D97-AF65-F5344CB8AC3E}">
        <p14:creationId xmlns:p14="http://schemas.microsoft.com/office/powerpoint/2010/main" val="2930274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dirty="0"/>
          </a:p>
        </p:txBody>
      </p:sp>
      <p:sp>
        <p:nvSpPr>
          <p:cNvPr id="1003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dirty="0"/>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0035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dirty="0"/>
          </a:p>
        </p:txBody>
      </p:sp>
      <p:sp>
        <p:nvSpPr>
          <p:cNvPr id="1003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004A7D0-33B9-4380-885E-C7C708853DD3}" type="slidenum">
              <a:rPr lang="en-GB"/>
              <a:pPr/>
              <a:t>‹#›</a:t>
            </a:fld>
            <a:endParaRPr lang="en-GB" dirty="0"/>
          </a:p>
        </p:txBody>
      </p:sp>
    </p:spTree>
    <p:extLst>
      <p:ext uri="{BB962C8B-B14F-4D97-AF65-F5344CB8AC3E}">
        <p14:creationId xmlns:p14="http://schemas.microsoft.com/office/powerpoint/2010/main" val="29922968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p>
            <a:fld id="{76297499-9C8B-4C6D-89FE-33FC77B05044}" type="slidenum">
              <a:rPr lang="en-GB"/>
              <a:pPr/>
              <a:t>1</a:t>
            </a:fld>
            <a:endParaRPr lang="en-GB" dirty="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sv-SE" dirty="0" smtClean="0"/>
          </a:p>
        </p:txBody>
      </p:sp>
      <p:sp>
        <p:nvSpPr>
          <p:cNvPr id="35844" name="Platshållare för bild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D3E33336-16BC-4932-82E1-970B86B14B3B}" type="slidenum">
              <a:rPr lang="sv-SE" sz="1200"/>
              <a:pPr/>
              <a:t>10</a:t>
            </a:fld>
            <a:endParaRPr lang="sv-SE"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v-SE"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oleObject" Target="../embeddings/oleObject2.bin"/><Relationship Id="rId5" Type="http://schemas.openxmlformats.org/officeDocument/2006/relationships/image" Target="../media/image1.png"/><Relationship Id="rId1" Type="http://schemas.openxmlformats.org/officeDocument/2006/relationships/vmlDrawing" Target="../drawings/vmlDrawing2.v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45"/>
          <p:cNvPicPr>
            <a:picLocks noChangeAspect="1" noChangeArrowheads="1"/>
          </p:cNvPicPr>
          <p:nvPr userDrawn="1"/>
        </p:nvPicPr>
        <p:blipFill>
          <a:blip r:embed="rId3" cstate="print"/>
          <a:srcRect/>
          <a:stretch>
            <a:fillRect/>
          </a:stretch>
        </p:blipFill>
        <p:spPr bwMode="auto">
          <a:xfrm>
            <a:off x="533400" y="762000"/>
            <a:ext cx="3581400" cy="1619250"/>
          </a:xfrm>
          <a:prstGeom prst="rect">
            <a:avLst/>
          </a:prstGeom>
          <a:noFill/>
          <a:ln w="9525">
            <a:noFill/>
            <a:miter lim="800000"/>
            <a:headEnd/>
            <a:tailEnd/>
          </a:ln>
        </p:spPr>
      </p:pic>
      <p:graphicFrame>
        <p:nvGraphicFramePr>
          <p:cNvPr id="4" name="Object 46"/>
          <p:cNvGraphicFramePr>
            <a:graphicFrameLocks noChangeAspect="1"/>
          </p:cNvGraphicFramePr>
          <p:nvPr/>
        </p:nvGraphicFramePr>
        <p:xfrm>
          <a:off x="4191000" y="5435600"/>
          <a:ext cx="3505200" cy="1168400"/>
        </p:xfrm>
        <a:graphic>
          <a:graphicData uri="http://schemas.openxmlformats.org/presentationml/2006/ole">
            <mc:AlternateContent xmlns:mc="http://schemas.openxmlformats.org/markup-compatibility/2006">
              <mc:Choice xmlns:v="urn:schemas-microsoft-com:vml" Requires="v">
                <p:oleObj spid="_x0000_s96310" name="Photo Editor Photo" r:id="rId4" imgW="2771429" imgH="923810" progId="">
                  <p:embed/>
                </p:oleObj>
              </mc:Choice>
              <mc:Fallback>
                <p:oleObj name="Photo Editor Photo" r:id="rId4" imgW="2771429" imgH="923810" progId="">
                  <p:embed/>
                  <p:pic>
                    <p:nvPicPr>
                      <p:cNvPr id="0" name="Object 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5435600"/>
                        <a:ext cx="3505200" cy="116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5123" name="Rectangle 3"/>
          <p:cNvSpPr>
            <a:spLocks noGrp="1" noChangeArrowheads="1"/>
          </p:cNvSpPr>
          <p:nvPr>
            <p:ph type="ctrTitle"/>
          </p:nvPr>
        </p:nvSpPr>
        <p:spPr>
          <a:xfrm>
            <a:off x="3779838" y="2852738"/>
            <a:ext cx="5189537" cy="504825"/>
          </a:xfrm>
        </p:spPr>
        <p:txBody>
          <a:bodyPr/>
          <a:lstStyle>
            <a:lvl1pPr>
              <a:defRPr sz="1100" b="1"/>
            </a:lvl1pPr>
          </a:lstStyle>
          <a:p>
            <a:r>
              <a:rPr lang="sv-SE" altLang="en-US"/>
              <a:t>CLICK HERE TO CHANGE HEADER</a:t>
            </a:r>
          </a:p>
        </p:txBody>
      </p:sp>
      <p:sp>
        <p:nvSpPr>
          <p:cNvPr id="5" name="Rectangle 6"/>
          <p:cNvSpPr>
            <a:spLocks noGrp="1" noChangeArrowheads="1"/>
          </p:cNvSpPr>
          <p:nvPr>
            <p:ph type="ftr" sz="quarter" idx="10"/>
          </p:nvPr>
        </p:nvSpPr>
        <p:spPr/>
        <p:txBody>
          <a:bodyPr/>
          <a:lstStyle>
            <a:lvl1pPr>
              <a:defRPr/>
            </a:lvl1pPr>
          </a:lstStyle>
          <a:p>
            <a:endParaRPr lang="sv-SE" altLang="en-US" dirty="0"/>
          </a:p>
        </p:txBody>
      </p:sp>
      <p:sp>
        <p:nvSpPr>
          <p:cNvPr id="6" name="Rectangle 7"/>
          <p:cNvSpPr>
            <a:spLocks noGrp="1" noChangeArrowheads="1"/>
          </p:cNvSpPr>
          <p:nvPr>
            <p:ph type="sldNum" sz="quarter" idx="11"/>
          </p:nvPr>
        </p:nvSpPr>
        <p:spPr/>
        <p:txBody>
          <a:bodyPr/>
          <a:lstStyle>
            <a:lvl1pPr>
              <a:defRPr/>
            </a:lvl1pPr>
          </a:lstStyle>
          <a:p>
            <a:fld id="{7D6F8120-F143-4045-B79E-F5F855843D04}"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endParaRPr lang="sv-SE" altLang="en-US" dirty="0"/>
          </a:p>
        </p:txBody>
      </p:sp>
      <p:sp>
        <p:nvSpPr>
          <p:cNvPr id="5" name="Rectangle 6"/>
          <p:cNvSpPr>
            <a:spLocks noGrp="1" noChangeArrowheads="1"/>
          </p:cNvSpPr>
          <p:nvPr>
            <p:ph type="ftr" sz="quarter" idx="11"/>
          </p:nvPr>
        </p:nvSpPr>
        <p:spPr>
          <a:ln/>
        </p:spPr>
        <p:txBody>
          <a:bodyPr/>
          <a:lstStyle>
            <a:lvl1pPr>
              <a:defRPr/>
            </a:lvl1pPr>
          </a:lstStyle>
          <a:p>
            <a:endParaRPr lang="sv-SE" altLang="en-US" dirty="0"/>
          </a:p>
        </p:txBody>
      </p:sp>
      <p:sp>
        <p:nvSpPr>
          <p:cNvPr id="6" name="Rectangle 7"/>
          <p:cNvSpPr>
            <a:spLocks noGrp="1" noChangeArrowheads="1"/>
          </p:cNvSpPr>
          <p:nvPr>
            <p:ph type="sldNum" sz="quarter" idx="12"/>
          </p:nvPr>
        </p:nvSpPr>
        <p:spPr>
          <a:ln/>
        </p:spPr>
        <p:txBody>
          <a:bodyPr/>
          <a:lstStyle>
            <a:lvl1pPr>
              <a:defRPr/>
            </a:lvl1pPr>
          </a:lstStyle>
          <a:p>
            <a:fld id="{2CAFB84E-07FC-4452-A21D-85ADB8971B38}"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6008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2238"/>
            <a:ext cx="6019800" cy="6008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endParaRPr lang="sv-SE" altLang="en-US" dirty="0"/>
          </a:p>
        </p:txBody>
      </p:sp>
      <p:sp>
        <p:nvSpPr>
          <p:cNvPr id="5" name="Rectangle 6"/>
          <p:cNvSpPr>
            <a:spLocks noGrp="1" noChangeArrowheads="1"/>
          </p:cNvSpPr>
          <p:nvPr>
            <p:ph type="ftr" sz="quarter" idx="11"/>
          </p:nvPr>
        </p:nvSpPr>
        <p:spPr>
          <a:ln/>
        </p:spPr>
        <p:txBody>
          <a:bodyPr/>
          <a:lstStyle>
            <a:lvl1pPr>
              <a:defRPr/>
            </a:lvl1pPr>
          </a:lstStyle>
          <a:p>
            <a:endParaRPr lang="sv-SE" altLang="en-US" dirty="0"/>
          </a:p>
        </p:txBody>
      </p:sp>
      <p:sp>
        <p:nvSpPr>
          <p:cNvPr id="6" name="Rectangle 7"/>
          <p:cNvSpPr>
            <a:spLocks noGrp="1" noChangeArrowheads="1"/>
          </p:cNvSpPr>
          <p:nvPr>
            <p:ph type="sldNum" sz="quarter" idx="12"/>
          </p:nvPr>
        </p:nvSpPr>
        <p:spPr>
          <a:ln/>
        </p:spPr>
        <p:txBody>
          <a:bodyPr/>
          <a:lstStyle>
            <a:lvl1pPr>
              <a:defRPr/>
            </a:lvl1pPr>
          </a:lstStyle>
          <a:p>
            <a:fld id="{1187EF73-93AE-4248-B199-297521C8B457}"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endParaRPr lang="sv-SE" altLang="en-US" dirty="0"/>
          </a:p>
        </p:txBody>
      </p:sp>
      <p:sp>
        <p:nvSpPr>
          <p:cNvPr id="5" name="Rectangle 6"/>
          <p:cNvSpPr>
            <a:spLocks noGrp="1" noChangeArrowheads="1"/>
          </p:cNvSpPr>
          <p:nvPr>
            <p:ph type="ftr" sz="quarter" idx="11"/>
          </p:nvPr>
        </p:nvSpPr>
        <p:spPr>
          <a:ln/>
        </p:spPr>
        <p:txBody>
          <a:bodyPr/>
          <a:lstStyle>
            <a:lvl1pPr>
              <a:defRPr/>
            </a:lvl1pPr>
          </a:lstStyle>
          <a:p>
            <a:endParaRPr lang="sv-SE" altLang="en-US" dirty="0"/>
          </a:p>
        </p:txBody>
      </p:sp>
      <p:sp>
        <p:nvSpPr>
          <p:cNvPr id="6" name="Rectangle 7"/>
          <p:cNvSpPr>
            <a:spLocks noGrp="1" noChangeArrowheads="1"/>
          </p:cNvSpPr>
          <p:nvPr>
            <p:ph type="sldNum" sz="quarter" idx="12"/>
          </p:nvPr>
        </p:nvSpPr>
        <p:spPr>
          <a:ln/>
        </p:spPr>
        <p:txBody>
          <a:bodyPr/>
          <a:lstStyle>
            <a:lvl1pPr>
              <a:defRPr/>
            </a:lvl1pPr>
          </a:lstStyle>
          <a:p>
            <a:fld id="{DEDE8EFD-7F8B-4C2F-B71C-7CFE6D155E12}"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endParaRPr lang="sv-SE" altLang="en-US" dirty="0"/>
          </a:p>
        </p:txBody>
      </p:sp>
      <p:sp>
        <p:nvSpPr>
          <p:cNvPr id="5" name="Rectangle 6"/>
          <p:cNvSpPr>
            <a:spLocks noGrp="1" noChangeArrowheads="1"/>
          </p:cNvSpPr>
          <p:nvPr>
            <p:ph type="ftr" sz="quarter" idx="11"/>
          </p:nvPr>
        </p:nvSpPr>
        <p:spPr>
          <a:ln/>
        </p:spPr>
        <p:txBody>
          <a:bodyPr/>
          <a:lstStyle>
            <a:lvl1pPr>
              <a:defRPr/>
            </a:lvl1pPr>
          </a:lstStyle>
          <a:p>
            <a:endParaRPr lang="sv-SE" altLang="en-US" dirty="0"/>
          </a:p>
        </p:txBody>
      </p:sp>
      <p:sp>
        <p:nvSpPr>
          <p:cNvPr id="6" name="Rectangle 7"/>
          <p:cNvSpPr>
            <a:spLocks noGrp="1" noChangeArrowheads="1"/>
          </p:cNvSpPr>
          <p:nvPr>
            <p:ph type="sldNum" sz="quarter" idx="12"/>
          </p:nvPr>
        </p:nvSpPr>
        <p:spPr>
          <a:ln/>
        </p:spPr>
        <p:txBody>
          <a:bodyPr/>
          <a:lstStyle>
            <a:lvl1pPr>
              <a:defRPr/>
            </a:lvl1pPr>
          </a:lstStyle>
          <a:p>
            <a:fld id="{9E813267-65E1-4F56-BDE5-F9013FB2F54C}"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endParaRPr lang="sv-SE" altLang="en-US" dirty="0"/>
          </a:p>
        </p:txBody>
      </p:sp>
      <p:sp>
        <p:nvSpPr>
          <p:cNvPr id="6" name="Rectangle 6"/>
          <p:cNvSpPr>
            <a:spLocks noGrp="1" noChangeArrowheads="1"/>
          </p:cNvSpPr>
          <p:nvPr>
            <p:ph type="ftr" sz="quarter" idx="11"/>
          </p:nvPr>
        </p:nvSpPr>
        <p:spPr>
          <a:ln/>
        </p:spPr>
        <p:txBody>
          <a:bodyPr/>
          <a:lstStyle>
            <a:lvl1pPr>
              <a:defRPr/>
            </a:lvl1pPr>
          </a:lstStyle>
          <a:p>
            <a:endParaRPr lang="sv-SE" altLang="en-US" dirty="0"/>
          </a:p>
        </p:txBody>
      </p:sp>
      <p:sp>
        <p:nvSpPr>
          <p:cNvPr id="7" name="Rectangle 7"/>
          <p:cNvSpPr>
            <a:spLocks noGrp="1" noChangeArrowheads="1"/>
          </p:cNvSpPr>
          <p:nvPr>
            <p:ph type="sldNum" sz="quarter" idx="12"/>
          </p:nvPr>
        </p:nvSpPr>
        <p:spPr>
          <a:ln/>
        </p:spPr>
        <p:txBody>
          <a:bodyPr/>
          <a:lstStyle>
            <a:lvl1pPr>
              <a:defRPr/>
            </a:lvl1pPr>
          </a:lstStyle>
          <a:p>
            <a:fld id="{C56D79E3-83FE-4F9F-A1BB-2B26B591DBD8}"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endParaRPr lang="sv-SE" altLang="en-US" dirty="0"/>
          </a:p>
        </p:txBody>
      </p:sp>
      <p:sp>
        <p:nvSpPr>
          <p:cNvPr id="8" name="Rectangle 6"/>
          <p:cNvSpPr>
            <a:spLocks noGrp="1" noChangeArrowheads="1"/>
          </p:cNvSpPr>
          <p:nvPr>
            <p:ph type="ftr" sz="quarter" idx="11"/>
          </p:nvPr>
        </p:nvSpPr>
        <p:spPr>
          <a:ln/>
        </p:spPr>
        <p:txBody>
          <a:bodyPr/>
          <a:lstStyle>
            <a:lvl1pPr>
              <a:defRPr/>
            </a:lvl1pPr>
          </a:lstStyle>
          <a:p>
            <a:endParaRPr lang="sv-SE" altLang="en-US" dirty="0"/>
          </a:p>
        </p:txBody>
      </p:sp>
      <p:sp>
        <p:nvSpPr>
          <p:cNvPr id="9" name="Rectangle 7"/>
          <p:cNvSpPr>
            <a:spLocks noGrp="1" noChangeArrowheads="1"/>
          </p:cNvSpPr>
          <p:nvPr>
            <p:ph type="sldNum" sz="quarter" idx="12"/>
          </p:nvPr>
        </p:nvSpPr>
        <p:spPr>
          <a:ln/>
        </p:spPr>
        <p:txBody>
          <a:bodyPr/>
          <a:lstStyle>
            <a:lvl1pPr>
              <a:defRPr/>
            </a:lvl1pPr>
          </a:lstStyle>
          <a:p>
            <a:fld id="{19BDF14D-5496-4D1A-A9E5-929A3AE812AF}"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endParaRPr lang="sv-SE" altLang="en-US" dirty="0"/>
          </a:p>
        </p:txBody>
      </p:sp>
      <p:sp>
        <p:nvSpPr>
          <p:cNvPr id="4" name="Rectangle 6"/>
          <p:cNvSpPr>
            <a:spLocks noGrp="1" noChangeArrowheads="1"/>
          </p:cNvSpPr>
          <p:nvPr>
            <p:ph type="ftr" sz="quarter" idx="11"/>
          </p:nvPr>
        </p:nvSpPr>
        <p:spPr>
          <a:ln/>
        </p:spPr>
        <p:txBody>
          <a:bodyPr/>
          <a:lstStyle>
            <a:lvl1pPr>
              <a:defRPr/>
            </a:lvl1pPr>
          </a:lstStyle>
          <a:p>
            <a:endParaRPr lang="sv-SE" altLang="en-US" dirty="0"/>
          </a:p>
        </p:txBody>
      </p:sp>
      <p:sp>
        <p:nvSpPr>
          <p:cNvPr id="5" name="Rectangle 7"/>
          <p:cNvSpPr>
            <a:spLocks noGrp="1" noChangeArrowheads="1"/>
          </p:cNvSpPr>
          <p:nvPr>
            <p:ph type="sldNum" sz="quarter" idx="12"/>
          </p:nvPr>
        </p:nvSpPr>
        <p:spPr>
          <a:ln/>
        </p:spPr>
        <p:txBody>
          <a:bodyPr/>
          <a:lstStyle>
            <a:lvl1pPr>
              <a:defRPr/>
            </a:lvl1pPr>
          </a:lstStyle>
          <a:p>
            <a:fld id="{3FA162D2-4C9D-4E10-8074-22876059D9DD}"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endParaRPr lang="sv-SE" altLang="en-US" dirty="0"/>
          </a:p>
        </p:txBody>
      </p:sp>
      <p:sp>
        <p:nvSpPr>
          <p:cNvPr id="3" name="Rectangle 6"/>
          <p:cNvSpPr>
            <a:spLocks noGrp="1" noChangeArrowheads="1"/>
          </p:cNvSpPr>
          <p:nvPr>
            <p:ph type="ftr" sz="quarter" idx="11"/>
          </p:nvPr>
        </p:nvSpPr>
        <p:spPr>
          <a:ln/>
        </p:spPr>
        <p:txBody>
          <a:bodyPr/>
          <a:lstStyle>
            <a:lvl1pPr>
              <a:defRPr/>
            </a:lvl1pPr>
          </a:lstStyle>
          <a:p>
            <a:endParaRPr lang="sv-SE" altLang="en-US" dirty="0"/>
          </a:p>
        </p:txBody>
      </p:sp>
      <p:sp>
        <p:nvSpPr>
          <p:cNvPr id="4" name="Rectangle 7"/>
          <p:cNvSpPr>
            <a:spLocks noGrp="1" noChangeArrowheads="1"/>
          </p:cNvSpPr>
          <p:nvPr>
            <p:ph type="sldNum" sz="quarter" idx="12"/>
          </p:nvPr>
        </p:nvSpPr>
        <p:spPr>
          <a:ln/>
        </p:spPr>
        <p:txBody>
          <a:bodyPr/>
          <a:lstStyle>
            <a:lvl1pPr>
              <a:defRPr/>
            </a:lvl1pPr>
          </a:lstStyle>
          <a:p>
            <a:fld id="{5F42E460-FAE7-42A7-888D-E97C02005BB1}"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endParaRPr lang="sv-SE" altLang="en-US" dirty="0"/>
          </a:p>
        </p:txBody>
      </p:sp>
      <p:sp>
        <p:nvSpPr>
          <p:cNvPr id="6" name="Rectangle 6"/>
          <p:cNvSpPr>
            <a:spLocks noGrp="1" noChangeArrowheads="1"/>
          </p:cNvSpPr>
          <p:nvPr>
            <p:ph type="ftr" sz="quarter" idx="11"/>
          </p:nvPr>
        </p:nvSpPr>
        <p:spPr>
          <a:ln/>
        </p:spPr>
        <p:txBody>
          <a:bodyPr/>
          <a:lstStyle>
            <a:lvl1pPr>
              <a:defRPr/>
            </a:lvl1pPr>
          </a:lstStyle>
          <a:p>
            <a:endParaRPr lang="sv-SE" altLang="en-US" dirty="0"/>
          </a:p>
        </p:txBody>
      </p:sp>
      <p:sp>
        <p:nvSpPr>
          <p:cNvPr id="7" name="Rectangle 7"/>
          <p:cNvSpPr>
            <a:spLocks noGrp="1" noChangeArrowheads="1"/>
          </p:cNvSpPr>
          <p:nvPr>
            <p:ph type="sldNum" sz="quarter" idx="12"/>
          </p:nvPr>
        </p:nvSpPr>
        <p:spPr>
          <a:ln/>
        </p:spPr>
        <p:txBody>
          <a:bodyPr/>
          <a:lstStyle>
            <a:lvl1pPr>
              <a:defRPr/>
            </a:lvl1pPr>
          </a:lstStyle>
          <a:p>
            <a:fld id="{DAE9730E-F616-4C74-8A22-147854ED5D9B}"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endParaRPr lang="sv-SE" altLang="en-US" dirty="0"/>
          </a:p>
        </p:txBody>
      </p:sp>
      <p:sp>
        <p:nvSpPr>
          <p:cNvPr id="6" name="Rectangle 6"/>
          <p:cNvSpPr>
            <a:spLocks noGrp="1" noChangeArrowheads="1"/>
          </p:cNvSpPr>
          <p:nvPr>
            <p:ph type="ftr" sz="quarter" idx="11"/>
          </p:nvPr>
        </p:nvSpPr>
        <p:spPr>
          <a:ln/>
        </p:spPr>
        <p:txBody>
          <a:bodyPr/>
          <a:lstStyle>
            <a:lvl1pPr>
              <a:defRPr/>
            </a:lvl1pPr>
          </a:lstStyle>
          <a:p>
            <a:endParaRPr lang="sv-SE" altLang="en-US" dirty="0"/>
          </a:p>
        </p:txBody>
      </p:sp>
      <p:sp>
        <p:nvSpPr>
          <p:cNvPr id="7" name="Rectangle 7"/>
          <p:cNvSpPr>
            <a:spLocks noGrp="1" noChangeArrowheads="1"/>
          </p:cNvSpPr>
          <p:nvPr>
            <p:ph type="sldNum" sz="quarter" idx="12"/>
          </p:nvPr>
        </p:nvSpPr>
        <p:spPr>
          <a:ln/>
        </p:spPr>
        <p:txBody>
          <a:bodyPr/>
          <a:lstStyle>
            <a:lvl1pPr>
              <a:defRPr/>
            </a:lvl1pPr>
          </a:lstStyle>
          <a:p>
            <a:fld id="{ED06E8EC-A447-47BF-B3A0-BDA19F749C29}" type="slidenum">
              <a:rPr lang="sv-SE" altLang="en-US"/>
              <a:pPr/>
              <a:t>‹#›</a:t>
            </a:fld>
            <a:endParaRPr lang="sv-SE" altLang="en-US" dirty="0"/>
          </a:p>
        </p:txBody>
      </p:sp>
    </p:spTree>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6.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vmlDrawing" Target="../drawings/vmlDrawing1.vml"/><Relationship Id="rId14" Type="http://schemas.openxmlformats.org/officeDocument/2006/relationships/oleObject" Target="../embeddings/oleObject1.bin"/><Relationship Id="rId15" Type="http://schemas.openxmlformats.org/officeDocument/2006/relationships/image" Target="../media/image1.png"/><Relationship Id="rId16" Type="http://schemas.openxmlformats.org/officeDocument/2006/relationships/image" Target="../media/image2.jpeg"/><Relationship Id="rId17" Type="http://schemas.openxmlformats.org/officeDocument/2006/relationships/image" Target="../media/image3.png"/><Relationship Id="rId18" Type="http://schemas.openxmlformats.org/officeDocument/2006/relationships/image" Target="../media/image4.jpeg"/><Relationship Id="rId19"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122238"/>
            <a:ext cx="7543800" cy="12954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sv-SE" altLang="en-US" smtClean="0"/>
              <a:t>Klicka här för att ändra format</a:t>
            </a:r>
          </a:p>
        </p:txBody>
      </p:sp>
      <p:sp>
        <p:nvSpPr>
          <p:cNvPr id="1027" name="Rectangle 4"/>
          <p:cNvSpPr>
            <a:spLocks noGrp="1" noChangeArrowheads="1"/>
          </p:cNvSpPr>
          <p:nvPr>
            <p:ph type="body" idx="1"/>
          </p:nvPr>
        </p:nvSpPr>
        <p:spPr bwMode="auto">
          <a:xfrm>
            <a:off x="457200" y="1719263"/>
            <a:ext cx="8229600" cy="4411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v-SE" altLang="en-US" smtClean="0"/>
              <a:t>Klicka här för att ändra format på bakgrundstexten</a:t>
            </a:r>
          </a:p>
          <a:p>
            <a:pPr lvl="1"/>
            <a:r>
              <a:rPr lang="sv-SE" altLang="en-US" smtClean="0"/>
              <a:t>Nivå två</a:t>
            </a:r>
          </a:p>
          <a:p>
            <a:pPr lvl="2"/>
            <a:r>
              <a:rPr lang="sv-SE" altLang="en-US" smtClean="0"/>
              <a:t>Nivå tre</a:t>
            </a:r>
          </a:p>
          <a:p>
            <a:pPr lvl="3"/>
            <a:r>
              <a:rPr lang="sv-SE" altLang="en-US" smtClean="0"/>
              <a:t>Nivå fyra</a:t>
            </a:r>
          </a:p>
          <a:p>
            <a:pPr lvl="4"/>
            <a:r>
              <a:rPr lang="sv-SE" altLang="en-US" smtClean="0"/>
              <a:t>Nivå fem</a:t>
            </a:r>
          </a:p>
        </p:txBody>
      </p:sp>
      <p:sp>
        <p:nvSpPr>
          <p:cNvPr id="4101" name="Rectangle 5"/>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endParaRPr lang="sv-SE" altLang="en-US" dirty="0"/>
          </a:p>
        </p:txBody>
      </p:sp>
      <p:sp>
        <p:nvSpPr>
          <p:cNvPr id="4102"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sv-SE" altLang="en-US" dirty="0"/>
          </a:p>
        </p:txBody>
      </p:sp>
      <p:sp>
        <p:nvSpPr>
          <p:cNvPr id="4103" name="Rectangle 7"/>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123C09D8-A24F-4646-B817-699A65D983C8}" type="slidenum">
              <a:rPr lang="sv-SE" altLang="en-US"/>
              <a:pPr/>
              <a:t>‹#›</a:t>
            </a:fld>
            <a:endParaRPr lang="sv-SE" altLang="en-US" dirty="0"/>
          </a:p>
        </p:txBody>
      </p:sp>
      <p:graphicFrame>
        <p:nvGraphicFramePr>
          <p:cNvPr id="1031" name="Object 45"/>
          <p:cNvGraphicFramePr>
            <a:graphicFrameLocks noChangeAspect="1"/>
          </p:cNvGraphicFramePr>
          <p:nvPr/>
        </p:nvGraphicFramePr>
        <p:xfrm>
          <a:off x="7210425" y="0"/>
          <a:ext cx="1933575" cy="644525"/>
        </p:xfrm>
        <a:graphic>
          <a:graphicData uri="http://schemas.openxmlformats.org/presentationml/2006/ole">
            <mc:AlternateContent xmlns:mc="http://schemas.openxmlformats.org/markup-compatibility/2006">
              <mc:Choice xmlns:v="urn:schemas-microsoft-com:vml" Requires="v">
                <p:oleObj spid="_x0000_s1083" name="Photo Editor Photo" r:id="rId14" imgW="2771429" imgH="923810" progId="">
                  <p:embed/>
                </p:oleObj>
              </mc:Choice>
              <mc:Fallback>
                <p:oleObj name="Photo Editor Photo" r:id="rId14" imgW="2771429" imgH="923810" progId="">
                  <p:embed/>
                  <p:pic>
                    <p:nvPicPr>
                      <p:cNvPr id="0" name="Object 4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10425" y="0"/>
                        <a:ext cx="1933575" cy="644525"/>
                      </a:xfrm>
                      <a:prstGeom prst="rect">
                        <a:avLst/>
                      </a:prstGeom>
                      <a:noFill/>
                      <a:ln>
                        <a:noFill/>
                      </a:ln>
                      <a:extLst>
                        <a:ext uri="{909E8E84-426E-40dd-AFC4-6F175D3DCCD1}">
                          <a14:hiddenFill xmlns:a14="http://schemas.microsoft.com/office/drawing/2010/main">
                            <a:solidFill>
                              <a:srgbClr val="CCCC00"/>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pic>
        <p:nvPicPr>
          <p:cNvPr id="1032" name="Picture 46" descr="blå"/>
          <p:cNvPicPr>
            <a:picLocks noChangeAspect="1" noChangeArrowheads="1"/>
          </p:cNvPicPr>
          <p:nvPr userDrawn="1"/>
        </p:nvPicPr>
        <p:blipFill>
          <a:blip r:embed="rId16" cstate="print"/>
          <a:srcRect l="12100" t="28537" r="14285" b="63818"/>
          <a:stretch>
            <a:fillRect/>
          </a:stretch>
        </p:blipFill>
        <p:spPr bwMode="auto">
          <a:xfrm>
            <a:off x="1812925" y="0"/>
            <a:ext cx="7331075" cy="1004888"/>
          </a:xfrm>
          <a:prstGeom prst="rect">
            <a:avLst/>
          </a:prstGeom>
          <a:noFill/>
          <a:ln w="9525">
            <a:noFill/>
            <a:miter lim="800000"/>
            <a:headEnd/>
            <a:tailEnd/>
          </a:ln>
        </p:spPr>
      </p:pic>
      <p:pic>
        <p:nvPicPr>
          <p:cNvPr id="1033" name="Picture 47" descr="NPP_stroke_white"/>
          <p:cNvPicPr>
            <a:picLocks noChangeAspect="1" noChangeArrowheads="1"/>
          </p:cNvPicPr>
          <p:nvPr userDrawn="1"/>
        </p:nvPicPr>
        <p:blipFill>
          <a:blip r:embed="rId17" cstate="print"/>
          <a:srcRect r="28696"/>
          <a:stretch>
            <a:fillRect/>
          </a:stretch>
        </p:blipFill>
        <p:spPr bwMode="auto">
          <a:xfrm>
            <a:off x="4924425" y="152400"/>
            <a:ext cx="4219575" cy="760413"/>
          </a:xfrm>
          <a:prstGeom prst="rect">
            <a:avLst/>
          </a:prstGeom>
          <a:noFill/>
          <a:ln w="9525">
            <a:noFill/>
            <a:miter lim="800000"/>
            <a:headEnd/>
            <a:tailEnd/>
          </a:ln>
        </p:spPr>
      </p:pic>
      <p:grpSp>
        <p:nvGrpSpPr>
          <p:cNvPr id="1034" name="Group 48"/>
          <p:cNvGrpSpPr>
            <a:grpSpLocks/>
          </p:cNvGrpSpPr>
          <p:nvPr userDrawn="1"/>
        </p:nvGrpSpPr>
        <p:grpSpPr bwMode="auto">
          <a:xfrm>
            <a:off x="190500" y="153988"/>
            <a:ext cx="2447925" cy="738187"/>
            <a:chOff x="186" y="144"/>
            <a:chExt cx="1584" cy="478"/>
          </a:xfrm>
        </p:grpSpPr>
        <p:pic>
          <p:nvPicPr>
            <p:cNvPr id="1036" name="Picture 49" descr="NPP_cyan"/>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186" y="144"/>
              <a:ext cx="1056" cy="478"/>
            </a:xfrm>
            <a:prstGeom prst="rect">
              <a:avLst/>
            </a:prstGeom>
            <a:noFill/>
            <a:ln w="9525">
              <a:noFill/>
              <a:miter lim="800000"/>
              <a:headEnd/>
              <a:tailEnd/>
            </a:ln>
          </p:spPr>
        </p:pic>
        <p:pic>
          <p:nvPicPr>
            <p:cNvPr id="1037" name="Picture 50" descr="flag_blueyellow"/>
            <p:cNvPicPr>
              <a:picLocks noChangeAspect="1" noChangeArrowheads="1"/>
            </p:cNvPicPr>
            <p:nvPr/>
          </p:nvPicPr>
          <p:blipFill>
            <a:blip r:embed="rId19" cstate="print"/>
            <a:srcRect/>
            <a:stretch>
              <a:fillRect/>
            </a:stretch>
          </p:blipFill>
          <p:spPr bwMode="auto">
            <a:xfrm>
              <a:off x="1444" y="287"/>
              <a:ext cx="326" cy="221"/>
            </a:xfrm>
            <a:prstGeom prst="rect">
              <a:avLst/>
            </a:prstGeom>
            <a:noFill/>
            <a:ln w="9525">
              <a:noFill/>
              <a:miter lim="800000"/>
              <a:headEnd/>
              <a:tailEnd/>
            </a:ln>
          </p:spPr>
        </p:pic>
      </p:grpSp>
      <p:pic>
        <p:nvPicPr>
          <p:cNvPr id="1035" name="Picture 51" descr="blå"/>
          <p:cNvPicPr>
            <a:picLocks noChangeAspect="1" noChangeArrowheads="1"/>
          </p:cNvPicPr>
          <p:nvPr userDrawn="1"/>
        </p:nvPicPr>
        <p:blipFill>
          <a:blip r:embed="rId20" cstate="print"/>
          <a:srcRect l="23436" t="32570" r="12131" b="63843"/>
          <a:stretch>
            <a:fillRect/>
          </a:stretch>
        </p:blipFill>
        <p:spPr bwMode="auto">
          <a:xfrm>
            <a:off x="0" y="6386513"/>
            <a:ext cx="6416675" cy="4714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44"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Unicode MS" pitchFamily="34" charset="-128"/>
        </a:defRPr>
      </a:lvl2pPr>
      <a:lvl3pPr algn="l" rtl="0" eaLnBrk="0" fontAlgn="base" hangingPunct="0">
        <a:spcBef>
          <a:spcPct val="0"/>
        </a:spcBef>
        <a:spcAft>
          <a:spcPct val="0"/>
        </a:spcAft>
        <a:defRPr sz="2000">
          <a:solidFill>
            <a:schemeClr val="tx1"/>
          </a:solidFill>
          <a:latin typeface="Arial Unicode MS" pitchFamily="34" charset="-128"/>
        </a:defRPr>
      </a:lvl3pPr>
      <a:lvl4pPr algn="l" rtl="0" eaLnBrk="0" fontAlgn="base" hangingPunct="0">
        <a:spcBef>
          <a:spcPct val="0"/>
        </a:spcBef>
        <a:spcAft>
          <a:spcPct val="0"/>
        </a:spcAft>
        <a:defRPr sz="2000">
          <a:solidFill>
            <a:schemeClr val="tx1"/>
          </a:solidFill>
          <a:latin typeface="Arial Unicode MS" pitchFamily="34" charset="-128"/>
        </a:defRPr>
      </a:lvl4pPr>
      <a:lvl5pPr algn="l" rtl="0" eaLnBrk="0" fontAlgn="base" hangingPunct="0">
        <a:spcBef>
          <a:spcPct val="0"/>
        </a:spcBef>
        <a:spcAft>
          <a:spcPct val="0"/>
        </a:spcAft>
        <a:defRPr sz="2000">
          <a:solidFill>
            <a:schemeClr val="tx1"/>
          </a:solidFill>
          <a:latin typeface="Arial Unicode MS" pitchFamily="34" charset="-128"/>
        </a:defRPr>
      </a:lvl5pPr>
      <a:lvl6pPr marL="457200" algn="l" rtl="0" fontAlgn="base">
        <a:spcBef>
          <a:spcPct val="0"/>
        </a:spcBef>
        <a:spcAft>
          <a:spcPct val="0"/>
        </a:spcAft>
        <a:defRPr sz="2000">
          <a:solidFill>
            <a:schemeClr val="tx1"/>
          </a:solidFill>
          <a:latin typeface="Arial Unicode MS" pitchFamily="34" charset="-128"/>
        </a:defRPr>
      </a:lvl6pPr>
      <a:lvl7pPr marL="914400" algn="l" rtl="0" fontAlgn="base">
        <a:spcBef>
          <a:spcPct val="0"/>
        </a:spcBef>
        <a:spcAft>
          <a:spcPct val="0"/>
        </a:spcAft>
        <a:defRPr sz="2000">
          <a:solidFill>
            <a:schemeClr val="tx1"/>
          </a:solidFill>
          <a:latin typeface="Arial Unicode MS" pitchFamily="34" charset="-128"/>
        </a:defRPr>
      </a:lvl7pPr>
      <a:lvl8pPr marL="1371600" algn="l" rtl="0" fontAlgn="base">
        <a:spcBef>
          <a:spcPct val="0"/>
        </a:spcBef>
        <a:spcAft>
          <a:spcPct val="0"/>
        </a:spcAft>
        <a:defRPr sz="2000">
          <a:solidFill>
            <a:schemeClr val="tx1"/>
          </a:solidFill>
          <a:latin typeface="Arial Unicode MS" pitchFamily="34" charset="-128"/>
        </a:defRPr>
      </a:lvl8pPr>
      <a:lvl9pPr marL="1828800" algn="l" rtl="0" fontAlgn="base">
        <a:spcBef>
          <a:spcPct val="0"/>
        </a:spcBef>
        <a:spcAft>
          <a:spcPct val="0"/>
        </a:spcAft>
        <a:defRPr sz="2000">
          <a:solidFill>
            <a:schemeClr val="tx1"/>
          </a:solidFill>
          <a:latin typeface="Arial Unicode MS" pitchFamily="34" charset="-128"/>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16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sz="16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sz="16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sz="16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sz="16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16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16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16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7"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package" Target="../embeddings/Microsoft_Excel_Sheet1.xlsx"/><Relationship Id="rId5" Type="http://schemas.openxmlformats.org/officeDocument/2006/relationships/image" Target="../media/image11.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Grp="1" noChangeArrowheads="1"/>
          </p:cNvSpPr>
          <p:nvPr>
            <p:ph type="ctrTitle"/>
          </p:nvPr>
        </p:nvSpPr>
        <p:spPr>
          <a:xfrm>
            <a:off x="2730500" y="1818823"/>
            <a:ext cx="5597071" cy="2027464"/>
          </a:xfrm>
        </p:spPr>
        <p:txBody>
          <a:bodyPr anchor="ctr"/>
          <a:lstStyle/>
          <a:p>
            <a:pPr algn="ctr" eaLnBrk="1" hangingPunct="1"/>
            <a:r>
              <a:rPr lang="en-GB" sz="2000" b="0" dirty="0" smtClean="0"/>
              <a:t/>
            </a:r>
            <a:br>
              <a:rPr lang="en-GB" sz="2000" b="0" dirty="0" smtClean="0"/>
            </a:br>
            <a:r>
              <a:rPr lang="en-GB" sz="2000" b="0" dirty="0" smtClean="0"/>
              <a:t>WP1 Project Management and Evaluation</a:t>
            </a:r>
            <a:br>
              <a:rPr lang="en-GB" sz="2000" b="0" dirty="0" smtClean="0"/>
            </a:br>
            <a:r>
              <a:rPr lang="en-GB" sz="1600" b="0" dirty="0" smtClean="0"/>
              <a:t/>
            </a:r>
            <a:br>
              <a:rPr lang="en-GB" sz="1600" b="0" dirty="0" smtClean="0"/>
            </a:br>
            <a:endParaRPr lang="en-GB" sz="2400" dirty="0" smtClean="0"/>
          </a:p>
        </p:txBody>
      </p:sp>
      <p:pic>
        <p:nvPicPr>
          <p:cNvPr id="3075" name="Picture 7" descr="NPP_logo_statement.png"/>
          <p:cNvPicPr>
            <a:picLocks noChangeAspect="1"/>
          </p:cNvPicPr>
          <p:nvPr/>
        </p:nvPicPr>
        <p:blipFill>
          <a:blip r:embed="rId3" cstate="print"/>
          <a:srcRect/>
          <a:stretch>
            <a:fillRect/>
          </a:stretch>
        </p:blipFill>
        <p:spPr bwMode="auto">
          <a:xfrm>
            <a:off x="500064" y="714375"/>
            <a:ext cx="4906508" cy="1355213"/>
          </a:xfrm>
          <a:prstGeom prst="rect">
            <a:avLst/>
          </a:prstGeom>
          <a:solidFill>
            <a:schemeClr val="bg1"/>
          </a:solidFill>
          <a:ln w="9525">
            <a:noFill/>
            <a:miter lim="800000"/>
            <a:headEnd/>
            <a:tailEnd/>
          </a:ln>
        </p:spPr>
      </p:pic>
      <p:pic>
        <p:nvPicPr>
          <p:cNvPr id="3076" name="Picture 8" descr="EU_flag_text.jpg"/>
          <p:cNvPicPr>
            <a:picLocks noChangeAspect="1"/>
          </p:cNvPicPr>
          <p:nvPr/>
        </p:nvPicPr>
        <p:blipFill>
          <a:blip r:embed="rId4" cstate="print"/>
          <a:srcRect/>
          <a:stretch>
            <a:fillRect/>
          </a:stretch>
        </p:blipFill>
        <p:spPr bwMode="auto">
          <a:xfrm>
            <a:off x="571500" y="5500688"/>
            <a:ext cx="3238500" cy="703262"/>
          </a:xfrm>
          <a:prstGeom prst="rect">
            <a:avLst/>
          </a:prstGeom>
          <a:noFill/>
          <a:ln w="9525">
            <a:noFill/>
            <a:miter lim="800000"/>
            <a:headEnd/>
            <a:tailEnd/>
          </a:ln>
        </p:spPr>
      </p:pic>
      <p:sp>
        <p:nvSpPr>
          <p:cNvPr id="5" name="TextBox 4"/>
          <p:cNvSpPr txBox="1"/>
          <p:nvPr/>
        </p:nvSpPr>
        <p:spPr>
          <a:xfrm>
            <a:off x="3773714" y="3211287"/>
            <a:ext cx="3166168" cy="1969770"/>
          </a:xfrm>
          <a:prstGeom prst="rect">
            <a:avLst/>
          </a:prstGeom>
          <a:noFill/>
        </p:spPr>
        <p:txBody>
          <a:bodyPr wrap="square" rtlCol="0">
            <a:spAutoFit/>
          </a:bodyPr>
          <a:lstStyle/>
          <a:p>
            <a:pPr algn="ctr"/>
            <a:r>
              <a:rPr lang="en-GB" dirty="0"/>
              <a:t>Jose Ospina</a:t>
            </a:r>
            <a:br>
              <a:rPr lang="en-GB" dirty="0"/>
            </a:br>
            <a:r>
              <a:rPr lang="en-GB" dirty="0"/>
              <a:t>Project Manager</a:t>
            </a:r>
            <a:r>
              <a:rPr lang="en-GB" sz="1400" dirty="0"/>
              <a:t/>
            </a:r>
            <a:br>
              <a:rPr lang="en-GB" sz="1400" dirty="0"/>
            </a:br>
            <a:endParaRPr lang="en-GB" sz="1400" dirty="0" smtClean="0"/>
          </a:p>
          <a:p>
            <a:pPr algn="ctr"/>
            <a:r>
              <a:rPr lang="en-US" dirty="0" smtClean="0"/>
              <a:t>NEES Project</a:t>
            </a:r>
          </a:p>
          <a:p>
            <a:pPr algn="ctr"/>
            <a:r>
              <a:rPr lang="en-US" dirty="0" smtClean="0"/>
              <a:t>Final Partners Meeting</a:t>
            </a:r>
          </a:p>
          <a:p>
            <a:pPr algn="ctr"/>
            <a:r>
              <a:rPr lang="en-US" dirty="0" smtClean="0"/>
              <a:t>Umea, Sweden  </a:t>
            </a:r>
          </a:p>
          <a:p>
            <a:pPr algn="ctr"/>
            <a:r>
              <a:rPr lang="en-US" dirty="0" smtClean="0"/>
              <a:t>27</a:t>
            </a:r>
            <a:r>
              <a:rPr lang="en-US" baseline="30000" dirty="0" smtClean="0"/>
              <a:t>th</a:t>
            </a:r>
            <a:r>
              <a:rPr lang="en-US" dirty="0" smtClean="0"/>
              <a:t> March 2014</a:t>
            </a:r>
            <a:endParaRPr lang="en-US" dirty="0"/>
          </a:p>
        </p:txBody>
      </p:sp>
      <p:pic>
        <p:nvPicPr>
          <p:cNvPr id="98306" name="Picture 2" descr="C:\Documents and Settings\Your Name\My Documents\LogoNE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917" y="2654782"/>
            <a:ext cx="2375292" cy="23473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dirty="0" smtClean="0">
                <a:solidFill>
                  <a:schemeClr val="tx1"/>
                </a:solidFill>
                <a:latin typeface="Georgia" pitchFamily="18" charset="0"/>
                <a:cs typeface="Georgia" pitchFamily="18" charset="0"/>
              </a:rPr>
              <a:t>Overview Final Reporting Package</a:t>
            </a:r>
          </a:p>
        </p:txBody>
      </p:sp>
      <p:graphicFrame>
        <p:nvGraphicFramePr>
          <p:cNvPr id="6" name="Content Placeholder 5"/>
          <p:cNvGraphicFramePr>
            <a:graphicFrameLocks noGrp="1"/>
          </p:cNvGraphicFramePr>
          <p:nvPr>
            <p:ph idx="1"/>
          </p:nvPr>
        </p:nvGraphicFramePr>
        <p:xfrm>
          <a:off x="752475" y="2143116"/>
          <a:ext cx="7772400" cy="3857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8201488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dirty="0" smtClean="0">
                <a:solidFill>
                  <a:schemeClr val="tx1"/>
                </a:solidFill>
                <a:latin typeface="Georgia" pitchFamily="18" charset="0"/>
                <a:cs typeface="Georgia" pitchFamily="18" charset="0"/>
              </a:rPr>
              <a:t>Final Content Report</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9129717"/>
              </p:ext>
            </p:extLst>
          </p:nvPr>
        </p:nvGraphicFramePr>
        <p:xfrm>
          <a:off x="752475" y="2143116"/>
          <a:ext cx="7772400" cy="3857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3"/>
          <p:cNvSpPr txBox="1">
            <a:spLocks noChangeArrowheads="1"/>
          </p:cNvSpPr>
          <p:nvPr/>
        </p:nvSpPr>
        <p:spPr bwMode="auto">
          <a:xfrm>
            <a:off x="714375" y="2116138"/>
            <a:ext cx="5143500" cy="3884612"/>
          </a:xfrm>
          <a:prstGeom prst="rect">
            <a:avLst/>
          </a:prstGeom>
          <a:solidFill>
            <a:schemeClr val="bg1"/>
          </a:solidFill>
          <a:ln w="0">
            <a:solidFill>
              <a:schemeClr val="bg1">
                <a:alpha val="0"/>
              </a:schemeClr>
            </a:solidFill>
            <a:miter lim="800000"/>
            <a:headEnd/>
            <a:tailEnd/>
          </a:ln>
        </p:spPr>
        <p:txBody>
          <a:bodyPr/>
          <a:lstStyle/>
          <a:p>
            <a:pPr marL="342900" indent="-342900" eaLnBrk="1" hangingPunct="1">
              <a:spcBef>
                <a:spcPct val="20000"/>
              </a:spcBef>
              <a:buClr>
                <a:srgbClr val="0093D3"/>
              </a:buClr>
              <a:buFont typeface="Wingdings" pitchFamily="2" charset="2"/>
              <a:buChar char="§"/>
              <a:defRPr/>
            </a:pPr>
            <a:r>
              <a:rPr lang="en-GB" sz="1800" kern="0" dirty="0">
                <a:latin typeface="Georgia" pitchFamily="18" charset="0"/>
                <a:ea typeface="+mn-ea"/>
                <a:cs typeface="Georgia" pitchFamily="18" charset="0"/>
              </a:rPr>
              <a:t>Purpose: to collect information for wide publication on a web based platform </a:t>
            </a:r>
            <a:r>
              <a:rPr lang="en-GB" sz="1800" kern="0" dirty="0">
                <a:latin typeface="Georgia" pitchFamily="18" charset="0"/>
                <a:ea typeface="+mn-ea"/>
                <a:cs typeface="Georgia" pitchFamily="18" charset="0"/>
                <a:sym typeface="Wingdings" pitchFamily="2" charset="2"/>
              </a:rPr>
              <a:t>in order to  be able to visualise project outcomes</a:t>
            </a:r>
            <a:endParaRPr lang="en-GB" sz="1800" kern="0" dirty="0">
              <a:latin typeface="Georgia" pitchFamily="18" charset="0"/>
              <a:ea typeface="+mn-ea"/>
              <a:cs typeface="Georgia" pitchFamily="18" charset="0"/>
            </a:endParaRPr>
          </a:p>
          <a:p>
            <a:pPr marL="342900" indent="-342900" eaLnBrk="1" hangingPunct="1">
              <a:spcBef>
                <a:spcPct val="20000"/>
              </a:spcBef>
              <a:buClr>
                <a:srgbClr val="0093D3"/>
              </a:buClr>
              <a:buFont typeface="Wingdings" pitchFamily="2" charset="2"/>
              <a:buChar char="§"/>
              <a:defRPr/>
            </a:pPr>
            <a:r>
              <a:rPr lang="en-GB" sz="1800" kern="0" dirty="0">
                <a:latin typeface="Georgia" pitchFamily="18" charset="0"/>
                <a:ea typeface="+mn-ea"/>
                <a:cs typeface="Georgia" pitchFamily="18" charset="0"/>
              </a:rPr>
              <a:t>Target group: end users/beneficiaries</a:t>
            </a:r>
          </a:p>
          <a:p>
            <a:pPr marL="342900" indent="-342900" eaLnBrk="1" hangingPunct="1">
              <a:spcBef>
                <a:spcPct val="20000"/>
              </a:spcBef>
              <a:buClr>
                <a:srgbClr val="0093D3"/>
              </a:buClr>
              <a:buFont typeface="Wingdings" pitchFamily="2" charset="2"/>
              <a:buChar char="§"/>
              <a:defRPr/>
            </a:pPr>
            <a:r>
              <a:rPr lang="en-GB" sz="1800" kern="0" dirty="0" smtClean="0">
                <a:latin typeface="Georgia" pitchFamily="18" charset="0"/>
                <a:ea typeface="+mn-ea"/>
                <a:cs typeface="Georgia" pitchFamily="18" charset="0"/>
              </a:rPr>
              <a:t>Structure:</a:t>
            </a:r>
            <a:endParaRPr lang="en-GB" sz="1800" kern="0" dirty="0">
              <a:latin typeface="Georgia" pitchFamily="18" charset="0"/>
              <a:ea typeface="+mn-ea"/>
              <a:cs typeface="Georgia" pitchFamily="18" charset="0"/>
            </a:endParaRPr>
          </a:p>
          <a:p>
            <a:pPr marL="800100" lvl="1" indent="-342900" eaLnBrk="1" hangingPunct="1">
              <a:spcBef>
                <a:spcPct val="20000"/>
              </a:spcBef>
              <a:buClr>
                <a:srgbClr val="0093D3"/>
              </a:buClr>
              <a:buFont typeface="Wingdings" pitchFamily="2" charset="2"/>
              <a:buChar char="§"/>
              <a:defRPr/>
            </a:pPr>
            <a:r>
              <a:rPr lang="en-GB" sz="1800" kern="0" dirty="0">
                <a:latin typeface="Georgia" pitchFamily="18" charset="0"/>
                <a:ea typeface="+mn-ea"/>
                <a:cs typeface="Georgia" pitchFamily="18" charset="0"/>
              </a:rPr>
              <a:t>Project </a:t>
            </a:r>
            <a:r>
              <a:rPr lang="en-GB" sz="1800" kern="0" dirty="0" smtClean="0">
                <a:latin typeface="Georgia" pitchFamily="18" charset="0"/>
                <a:ea typeface="+mn-ea"/>
                <a:cs typeface="Georgia" pitchFamily="18" charset="0"/>
              </a:rPr>
              <a:t>stories</a:t>
            </a:r>
            <a:endParaRPr lang="en-GB" sz="1800" kern="0" dirty="0">
              <a:latin typeface="Georgia" pitchFamily="18" charset="0"/>
              <a:ea typeface="+mn-ea"/>
              <a:cs typeface="Georgia" pitchFamily="18" charset="0"/>
            </a:endParaRPr>
          </a:p>
          <a:p>
            <a:pPr marL="800100" lvl="1" indent="-342900" eaLnBrk="1" hangingPunct="1">
              <a:spcBef>
                <a:spcPct val="20000"/>
              </a:spcBef>
              <a:buClr>
                <a:srgbClr val="0093D3"/>
              </a:buClr>
              <a:buFont typeface="Wingdings" pitchFamily="2" charset="2"/>
              <a:buChar char="§"/>
              <a:defRPr/>
            </a:pPr>
            <a:r>
              <a:rPr lang="en-GB" sz="1800" kern="0" dirty="0">
                <a:latin typeface="Georgia" pitchFamily="18" charset="0"/>
                <a:ea typeface="+mn-ea"/>
                <a:cs typeface="Georgia" pitchFamily="18" charset="0"/>
              </a:rPr>
              <a:t>Product/service factsheets:</a:t>
            </a:r>
          </a:p>
          <a:p>
            <a:pPr marL="1257300" lvl="2" indent="-342900" eaLnBrk="1" hangingPunct="1">
              <a:spcBef>
                <a:spcPct val="20000"/>
              </a:spcBef>
              <a:buClr>
                <a:srgbClr val="0093D3"/>
              </a:buClr>
              <a:buFont typeface="Wingdings" pitchFamily="2" charset="2"/>
              <a:buChar char="§"/>
              <a:defRPr/>
            </a:pPr>
            <a:r>
              <a:rPr lang="en-US" sz="1400" kern="0" dirty="0">
                <a:latin typeface="Georgia" pitchFamily="18" charset="0"/>
                <a:ea typeface="+mn-ea"/>
                <a:cs typeface="Georgia" pitchFamily="18" charset="0"/>
              </a:rPr>
              <a:t>Product/service name</a:t>
            </a:r>
          </a:p>
          <a:p>
            <a:pPr marL="1257300" lvl="2" indent="-342900" eaLnBrk="1" hangingPunct="1">
              <a:spcBef>
                <a:spcPct val="20000"/>
              </a:spcBef>
              <a:buClr>
                <a:srgbClr val="0093D3"/>
              </a:buClr>
              <a:buFont typeface="Wingdings" pitchFamily="2" charset="2"/>
              <a:buChar char="§"/>
              <a:defRPr/>
            </a:pPr>
            <a:r>
              <a:rPr lang="en-US" sz="1400" kern="0" dirty="0">
                <a:latin typeface="Georgia" pitchFamily="18" charset="0"/>
                <a:ea typeface="+mn-ea"/>
                <a:cs typeface="Georgia" pitchFamily="18" charset="0"/>
              </a:rPr>
              <a:t>Key words</a:t>
            </a:r>
          </a:p>
          <a:p>
            <a:pPr marL="1257300" lvl="2" indent="-342900" eaLnBrk="1" hangingPunct="1">
              <a:spcBef>
                <a:spcPct val="20000"/>
              </a:spcBef>
              <a:buClr>
                <a:srgbClr val="0093D3"/>
              </a:buClr>
              <a:buFont typeface="Wingdings" pitchFamily="2" charset="2"/>
              <a:buChar char="§"/>
              <a:defRPr/>
            </a:pPr>
            <a:r>
              <a:rPr lang="en-US" sz="1400" kern="0" dirty="0">
                <a:latin typeface="Georgia" pitchFamily="18" charset="0"/>
                <a:ea typeface="+mn-ea"/>
                <a:cs typeface="Georgia" pitchFamily="18" charset="0"/>
              </a:rPr>
              <a:t>Functionality</a:t>
            </a:r>
          </a:p>
          <a:p>
            <a:pPr marL="1257300" lvl="2" indent="-342900" eaLnBrk="1" hangingPunct="1">
              <a:spcBef>
                <a:spcPct val="20000"/>
              </a:spcBef>
              <a:buClr>
                <a:srgbClr val="0093D3"/>
              </a:buClr>
              <a:buFont typeface="Wingdings" pitchFamily="2" charset="2"/>
              <a:buChar char="§"/>
              <a:defRPr/>
            </a:pPr>
            <a:r>
              <a:rPr lang="en-US" sz="1400" kern="0" dirty="0">
                <a:latin typeface="Georgia" pitchFamily="18" charset="0"/>
                <a:ea typeface="+mn-ea"/>
                <a:cs typeface="Georgia" pitchFamily="18" charset="0"/>
              </a:rPr>
              <a:t>Target group(s)</a:t>
            </a:r>
          </a:p>
          <a:p>
            <a:pPr marL="1257300" lvl="2" indent="-342900" eaLnBrk="1" hangingPunct="1">
              <a:spcBef>
                <a:spcPct val="20000"/>
              </a:spcBef>
              <a:buClr>
                <a:srgbClr val="0093D3"/>
              </a:buClr>
              <a:buFont typeface="Wingdings" pitchFamily="2" charset="2"/>
              <a:buChar char="§"/>
              <a:defRPr/>
            </a:pPr>
            <a:r>
              <a:rPr lang="en-US" sz="1400" kern="0" dirty="0" smtClean="0">
                <a:latin typeface="Georgia" pitchFamily="18" charset="0"/>
                <a:ea typeface="+mn-ea"/>
                <a:cs typeface="Georgia" pitchFamily="18" charset="0"/>
              </a:rPr>
              <a:t>Attributes</a:t>
            </a:r>
          </a:p>
          <a:p>
            <a:pPr marL="1257300" lvl="2" indent="-342900" eaLnBrk="1" hangingPunct="1">
              <a:spcBef>
                <a:spcPct val="20000"/>
              </a:spcBef>
              <a:buClr>
                <a:srgbClr val="0093D3"/>
              </a:buClr>
              <a:buFont typeface="Wingdings" pitchFamily="2" charset="2"/>
              <a:buChar char="§"/>
              <a:defRPr/>
            </a:pPr>
            <a:r>
              <a:rPr lang="en-US" sz="1400" kern="0" dirty="0" smtClean="0">
                <a:latin typeface="Georgia" pitchFamily="18" charset="0"/>
                <a:ea typeface="+mn-ea"/>
                <a:cs typeface="Georgia" pitchFamily="18" charset="0"/>
              </a:rPr>
              <a:t>References</a:t>
            </a:r>
            <a:endParaRPr lang="en-US" sz="1400" kern="0" dirty="0">
              <a:latin typeface="Georgia" pitchFamily="18" charset="0"/>
              <a:ea typeface="+mn-ea"/>
              <a:cs typeface="Georgia" pitchFamily="18" charset="0"/>
            </a:endParaRPr>
          </a:p>
          <a:p>
            <a:pPr marL="1257300" lvl="2" indent="-342900" eaLnBrk="1" hangingPunct="1">
              <a:spcBef>
                <a:spcPct val="20000"/>
              </a:spcBef>
              <a:buClr>
                <a:srgbClr val="0093D3"/>
              </a:buClr>
              <a:buFont typeface="Wingdings" pitchFamily="2" charset="2"/>
              <a:buChar char="§"/>
              <a:defRPr/>
            </a:pPr>
            <a:r>
              <a:rPr lang="en-US" sz="1400" kern="0" dirty="0">
                <a:latin typeface="Georgia" pitchFamily="18" charset="0"/>
                <a:ea typeface="+mn-ea"/>
                <a:cs typeface="Georgia" pitchFamily="18" charset="0"/>
              </a:rPr>
              <a:t>How to get the solution</a:t>
            </a:r>
          </a:p>
          <a:p>
            <a:pPr marL="1257300" lvl="2" indent="-342900" eaLnBrk="1" hangingPunct="1">
              <a:spcBef>
                <a:spcPct val="20000"/>
              </a:spcBef>
              <a:buClr>
                <a:srgbClr val="0093D3"/>
              </a:buClr>
              <a:buFont typeface="Wingdings" pitchFamily="2" charset="2"/>
              <a:buChar char="§"/>
              <a:defRPr/>
            </a:pPr>
            <a:r>
              <a:rPr lang="en-US" sz="1400" kern="0" dirty="0" err="1" smtClean="0">
                <a:latin typeface="Georgia" pitchFamily="18" charset="0"/>
                <a:ea typeface="+mn-ea"/>
                <a:cs typeface="Georgia" pitchFamily="18" charset="0"/>
              </a:rPr>
              <a:t>Visualisation</a:t>
            </a:r>
            <a:endParaRPr lang="en-GB" sz="1400" kern="0" dirty="0">
              <a:latin typeface="Georgia" pitchFamily="18" charset="0"/>
              <a:ea typeface="+mn-ea"/>
              <a:cs typeface="Georgia" pitchFamily="18" charset="0"/>
            </a:endParaRPr>
          </a:p>
        </p:txBody>
      </p:sp>
    </p:spTree>
    <p:extLst>
      <p:ext uri="{BB962C8B-B14F-4D97-AF65-F5344CB8AC3E}">
        <p14:creationId xmlns:p14="http://schemas.microsoft.com/office/powerpoint/2010/main" val="63563749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dirty="0" smtClean="0">
                <a:solidFill>
                  <a:schemeClr val="tx1"/>
                </a:solidFill>
                <a:latin typeface="Georgia" pitchFamily="18" charset="0"/>
                <a:cs typeface="Georgia" pitchFamily="18" charset="0"/>
              </a:rPr>
              <a:t>Professional standard</a:t>
            </a:r>
          </a:p>
        </p:txBody>
      </p:sp>
      <p:sp>
        <p:nvSpPr>
          <p:cNvPr id="5" name="Content Placeholder 4"/>
          <p:cNvSpPr>
            <a:spLocks noGrp="1"/>
          </p:cNvSpPr>
          <p:nvPr>
            <p:ph idx="1"/>
          </p:nvPr>
        </p:nvSpPr>
        <p:spPr/>
        <p:txBody>
          <a:bodyPr/>
          <a:lstStyle/>
          <a:p>
            <a:pPr marL="342900" lvl="1" indent="-342900" eaLnBrk="1" hangingPunct="1">
              <a:defRPr/>
            </a:pPr>
            <a:r>
              <a:rPr lang="en-GB" sz="1800" dirty="0" smtClean="0">
                <a:latin typeface="Georgia" pitchFamily="18" charset="0"/>
              </a:rPr>
              <a:t>Rationale: information should allow for versatile use</a:t>
            </a:r>
          </a:p>
          <a:p>
            <a:pPr marL="342900" lvl="1" indent="-342900" eaLnBrk="1" hangingPunct="1">
              <a:defRPr/>
            </a:pPr>
            <a:r>
              <a:rPr lang="en-GB" sz="1800" dirty="0" smtClean="0">
                <a:latin typeface="Georgia" pitchFamily="18" charset="0"/>
              </a:rPr>
              <a:t>Style requirements:</a:t>
            </a:r>
          </a:p>
          <a:p>
            <a:pPr marL="742950" lvl="2" indent="-342900" eaLnBrk="1" hangingPunct="1">
              <a:defRPr/>
            </a:pPr>
            <a:r>
              <a:rPr lang="en-GB" sz="1400" dirty="0" smtClean="0">
                <a:latin typeface="Georgia" pitchFamily="18" charset="0"/>
              </a:rPr>
              <a:t>Plain English, written for the target group</a:t>
            </a:r>
          </a:p>
          <a:p>
            <a:pPr marL="742950" lvl="2" indent="-342900" eaLnBrk="1" hangingPunct="1">
              <a:defRPr/>
            </a:pPr>
            <a:r>
              <a:rPr lang="en-GB" sz="1400" dirty="0" smtClean="0">
                <a:latin typeface="Georgia" pitchFamily="18" charset="0"/>
              </a:rPr>
              <a:t>Coherent, concise, inverted pyramid</a:t>
            </a:r>
          </a:p>
          <a:p>
            <a:pPr marL="742950" lvl="2" indent="-342900" eaLnBrk="1" hangingPunct="1">
              <a:defRPr/>
            </a:pPr>
            <a:r>
              <a:rPr lang="en-GB" sz="1400" dirty="0" smtClean="0">
                <a:latin typeface="Georgia" pitchFamily="18" charset="0"/>
              </a:rPr>
              <a:t>Archive friendly</a:t>
            </a:r>
          </a:p>
          <a:p>
            <a:pPr marL="342900" lvl="1" indent="-342900" eaLnBrk="1" hangingPunct="1">
              <a:defRPr/>
            </a:pPr>
            <a:r>
              <a:rPr lang="en-GB" sz="1800" dirty="0" smtClean="0">
                <a:latin typeface="Georgia" pitchFamily="18" charset="0"/>
              </a:rPr>
              <a:t>Criteria for audiovisual materials</a:t>
            </a:r>
          </a:p>
          <a:p>
            <a:pPr marL="742950" lvl="2" indent="-342900" eaLnBrk="1" hangingPunct="1">
              <a:defRPr/>
            </a:pPr>
            <a:r>
              <a:rPr lang="en-GB" sz="1400" b="1" dirty="0" smtClean="0">
                <a:latin typeface="Georgia" pitchFamily="18" charset="0"/>
              </a:rPr>
              <a:t>Product</a:t>
            </a:r>
            <a:r>
              <a:rPr lang="en-GB" sz="1400" dirty="0" smtClean="0">
                <a:latin typeface="Georgia" pitchFamily="18" charset="0"/>
              </a:rPr>
              <a:t>: picture(s). </a:t>
            </a:r>
            <a:r>
              <a:rPr lang="en-GB" sz="1100" i="1" dirty="0" smtClean="0">
                <a:latin typeface="Georgia" pitchFamily="18" charset="0"/>
              </a:rPr>
              <a:t>Optional: graph(s), animation/video</a:t>
            </a:r>
            <a:endParaRPr lang="en-GB" sz="1400" i="1" dirty="0" smtClean="0">
              <a:latin typeface="Georgia" pitchFamily="18" charset="0"/>
            </a:endParaRPr>
          </a:p>
          <a:p>
            <a:pPr marL="742950" lvl="2" indent="-342900" eaLnBrk="1" hangingPunct="1">
              <a:defRPr/>
            </a:pPr>
            <a:r>
              <a:rPr lang="en-GB" sz="1400" b="1" dirty="0" smtClean="0">
                <a:latin typeface="Georgia" pitchFamily="18" charset="0"/>
              </a:rPr>
              <a:t>Service</a:t>
            </a:r>
            <a:r>
              <a:rPr lang="en-GB" sz="1400" dirty="0" smtClean="0">
                <a:latin typeface="Georgia" pitchFamily="18" charset="0"/>
              </a:rPr>
              <a:t>: graph(s) explaining process/model. </a:t>
            </a:r>
            <a:r>
              <a:rPr lang="en-GB" sz="1100" i="1" dirty="0" smtClean="0">
                <a:latin typeface="Georgia" pitchFamily="18" charset="0"/>
              </a:rPr>
              <a:t>Optional: picture(s), animation/video</a:t>
            </a:r>
            <a:endParaRPr lang="en-GB" sz="1400" i="1" dirty="0" smtClean="0">
              <a:latin typeface="Georgia" pitchFamily="18" charset="0"/>
            </a:endParaRPr>
          </a:p>
          <a:p>
            <a:pPr marL="342900" lvl="1" indent="-342900" eaLnBrk="1" hangingPunct="1">
              <a:defRPr/>
            </a:pPr>
            <a:r>
              <a:rPr lang="en-GB" sz="1800" dirty="0" smtClean="0">
                <a:latin typeface="Georgia" pitchFamily="18" charset="0"/>
              </a:rPr>
              <a:t>You can use existing materials if they meet the criteria</a:t>
            </a:r>
          </a:p>
          <a:p>
            <a:pPr marL="342900" lvl="1" indent="-342900" eaLnBrk="1" hangingPunct="1">
              <a:defRPr/>
            </a:pPr>
            <a:r>
              <a:rPr lang="en-GB" sz="1800" dirty="0" smtClean="0">
                <a:latin typeface="Georgia" pitchFamily="18" charset="0"/>
              </a:rPr>
              <a:t>If necessary, hire professionals or look for in-house resources</a:t>
            </a:r>
          </a:p>
          <a:p>
            <a:pPr lvl="1" eaLnBrk="1" hangingPunct="1">
              <a:defRPr/>
            </a:pPr>
            <a:endParaRPr lang="en-GB" sz="1400" dirty="0" smtClean="0">
              <a:solidFill>
                <a:srgbClr val="FF0000"/>
              </a:solidFill>
              <a:latin typeface="Georgia" pitchFamily="18" charset="0"/>
              <a:cs typeface="Georgia" pitchFamily="18" charset="0"/>
            </a:endParaRPr>
          </a:p>
        </p:txBody>
      </p:sp>
    </p:spTree>
    <p:extLst>
      <p:ext uri="{BB962C8B-B14F-4D97-AF65-F5344CB8AC3E}">
        <p14:creationId xmlns:p14="http://schemas.microsoft.com/office/powerpoint/2010/main" val="95784483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dirty="0" smtClean="0">
                <a:solidFill>
                  <a:schemeClr val="tx1"/>
                </a:solidFill>
                <a:latin typeface="Georgia" pitchFamily="18" charset="0"/>
                <a:cs typeface="Georgia" pitchFamily="18" charset="0"/>
              </a:rPr>
              <a:t>Final Content Report - Rationale</a:t>
            </a:r>
          </a:p>
        </p:txBody>
      </p:sp>
      <p:sp>
        <p:nvSpPr>
          <p:cNvPr id="5" name="Content Placeholder 4"/>
          <p:cNvSpPr>
            <a:spLocks noGrp="1"/>
          </p:cNvSpPr>
          <p:nvPr>
            <p:ph idx="1"/>
          </p:nvPr>
        </p:nvSpPr>
        <p:spPr/>
        <p:txBody>
          <a:bodyPr/>
          <a:lstStyle/>
          <a:p>
            <a:pPr eaLnBrk="1" hangingPunct="1">
              <a:defRPr/>
            </a:pPr>
            <a:r>
              <a:rPr lang="en-GB" sz="1800" dirty="0" smtClean="0">
                <a:latin typeface="Georgia" pitchFamily="18" charset="0"/>
                <a:cs typeface="Georgia" pitchFamily="18" charset="0"/>
              </a:rPr>
              <a:t>Rationale: to collect information </a:t>
            </a:r>
            <a:r>
              <a:rPr lang="en-GB" sz="1800" dirty="0" smtClean="0">
                <a:latin typeface="Georgia" pitchFamily="18" charset="0"/>
                <a:cs typeface="Georgia" pitchFamily="18" charset="0"/>
                <a:sym typeface="Wingdings" pitchFamily="2" charset="2"/>
              </a:rPr>
              <a:t>in order to be able to visualise project outcomes </a:t>
            </a:r>
            <a:r>
              <a:rPr lang="en-GB" sz="1800" dirty="0" smtClean="0">
                <a:latin typeface="Georgia" pitchFamily="18" charset="0"/>
                <a:cs typeface="Georgia" pitchFamily="18" charset="0"/>
              </a:rPr>
              <a:t>for wide publication</a:t>
            </a:r>
          </a:p>
          <a:p>
            <a:pPr lvl="1" eaLnBrk="1" hangingPunct="1">
              <a:defRPr/>
            </a:pPr>
            <a:r>
              <a:rPr lang="en-GB" sz="1400" dirty="0" smtClean="0">
                <a:latin typeface="Georgia" pitchFamily="18" charset="0"/>
                <a:cs typeface="Georgia" pitchFamily="18" charset="0"/>
              </a:rPr>
              <a:t>The Programme needs to demonstrate tangible outcomes (</a:t>
            </a:r>
            <a:r>
              <a:rPr lang="en-GB" sz="1200" dirty="0" smtClean="0">
                <a:latin typeface="Georgia" pitchFamily="18" charset="0"/>
                <a:cs typeface="Georgia" pitchFamily="18" charset="0"/>
              </a:rPr>
              <a:t>accountability, sharing solutions and making case for future NPP</a:t>
            </a:r>
            <a:r>
              <a:rPr lang="en-GB" sz="1400" dirty="0" smtClean="0">
                <a:latin typeface="Georgia" pitchFamily="18" charset="0"/>
                <a:cs typeface="Georgia" pitchFamily="18" charset="0"/>
              </a:rPr>
              <a:t>)</a:t>
            </a:r>
          </a:p>
          <a:p>
            <a:pPr lvl="1" eaLnBrk="1" hangingPunct="1">
              <a:defRPr/>
            </a:pPr>
            <a:r>
              <a:rPr lang="en-GB" sz="1400" dirty="0" smtClean="0">
                <a:latin typeface="Georgia" pitchFamily="18" charset="0"/>
                <a:cs typeface="Georgia" pitchFamily="18" charset="0"/>
              </a:rPr>
              <a:t>So far not much concrete information available </a:t>
            </a:r>
            <a:r>
              <a:rPr lang="en-GB" sz="1400" dirty="0" smtClean="0">
                <a:latin typeface="Georgia" pitchFamily="18" charset="0"/>
                <a:cs typeface="Georgia" pitchFamily="18" charset="0"/>
                <a:sym typeface="Wingdings" pitchFamily="2" charset="2"/>
              </a:rPr>
              <a:t> f</a:t>
            </a:r>
            <a:r>
              <a:rPr lang="en-GB" sz="1400" dirty="0" smtClean="0">
                <a:latin typeface="Georgia" pitchFamily="18" charset="0"/>
                <a:cs typeface="Georgia" pitchFamily="18" charset="0"/>
              </a:rPr>
              <a:t>inal report is the last opportunity</a:t>
            </a:r>
          </a:p>
          <a:p>
            <a:pPr lvl="1" eaLnBrk="1" hangingPunct="1">
              <a:defRPr/>
            </a:pPr>
            <a:r>
              <a:rPr lang="en-GB" sz="1400" dirty="0" smtClean="0">
                <a:latin typeface="Georgia" pitchFamily="18" charset="0"/>
                <a:cs typeface="Georgia" pitchFamily="18" charset="0"/>
              </a:rPr>
              <a:t>Template will facilitate information gathering about concrete project outcomes</a:t>
            </a:r>
          </a:p>
          <a:p>
            <a:pPr eaLnBrk="1" hangingPunct="1">
              <a:defRPr/>
            </a:pPr>
            <a:endParaRPr lang="en-GB" sz="1800" dirty="0" smtClean="0">
              <a:latin typeface="Georgia" pitchFamily="18" charset="0"/>
              <a:cs typeface="Georgia" pitchFamily="18" charset="0"/>
            </a:endParaRPr>
          </a:p>
          <a:p>
            <a:pPr eaLnBrk="1" hangingPunct="1">
              <a:defRPr/>
            </a:pPr>
            <a:r>
              <a:rPr lang="en-GB" sz="1800" dirty="0" smtClean="0">
                <a:latin typeface="Georgia" pitchFamily="18" charset="0"/>
                <a:cs typeface="Georgia" pitchFamily="18" charset="0"/>
              </a:rPr>
              <a:t>Information will be collected </a:t>
            </a:r>
            <a:r>
              <a:rPr lang="en-GB" sz="1800" u="sng" dirty="0" smtClean="0">
                <a:latin typeface="Georgia" pitchFamily="18" charset="0"/>
                <a:cs typeface="Georgia" pitchFamily="18" charset="0"/>
              </a:rPr>
              <a:t>once</a:t>
            </a:r>
            <a:r>
              <a:rPr lang="en-GB" sz="1800" dirty="0" smtClean="0">
                <a:latin typeface="Georgia" pitchFamily="18" charset="0"/>
                <a:cs typeface="Georgia" pitchFamily="18" charset="0"/>
              </a:rPr>
              <a:t> at project closure</a:t>
            </a:r>
          </a:p>
          <a:p>
            <a:pPr lvl="1" eaLnBrk="1" hangingPunct="1">
              <a:defRPr/>
            </a:pPr>
            <a:r>
              <a:rPr lang="en-GB" sz="1400" dirty="0" smtClean="0">
                <a:latin typeface="Georgia" pitchFamily="18" charset="0"/>
                <a:cs typeface="Georgia" pitchFamily="18" charset="0"/>
              </a:rPr>
              <a:t>Information remains static</a:t>
            </a:r>
          </a:p>
          <a:p>
            <a:pPr lvl="1" eaLnBrk="1" hangingPunct="1">
              <a:defRPr/>
            </a:pPr>
            <a:r>
              <a:rPr lang="en-GB" sz="1400" dirty="0" smtClean="0">
                <a:latin typeface="Georgia" pitchFamily="18" charset="0"/>
                <a:cs typeface="Georgia" pitchFamily="18" charset="0"/>
              </a:rPr>
              <a:t>Reduced need for further information requests , although LP responsible for providing information for up to 5 years</a:t>
            </a:r>
          </a:p>
          <a:p>
            <a:pPr lvl="1" eaLnBrk="1" hangingPunct="1">
              <a:defRPr/>
            </a:pPr>
            <a:endParaRPr lang="en-GB" sz="1400" dirty="0" smtClean="0">
              <a:latin typeface="Georgia" pitchFamily="18" charset="0"/>
              <a:cs typeface="Georgia" pitchFamily="18" charset="0"/>
            </a:endParaRPr>
          </a:p>
          <a:p>
            <a:pPr lvl="1" eaLnBrk="1" hangingPunct="1">
              <a:defRPr/>
            </a:pPr>
            <a:endParaRPr lang="en-GB" sz="1400" dirty="0" smtClean="0">
              <a:latin typeface="Georgia" pitchFamily="18" charset="0"/>
              <a:cs typeface="Georgia" pitchFamily="18" charset="0"/>
            </a:endParaRPr>
          </a:p>
        </p:txBody>
      </p:sp>
    </p:spTree>
    <p:extLst>
      <p:ext uri="{BB962C8B-B14F-4D97-AF65-F5344CB8AC3E}">
        <p14:creationId xmlns:p14="http://schemas.microsoft.com/office/powerpoint/2010/main" val="31111370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dirty="0" smtClean="0">
                <a:solidFill>
                  <a:schemeClr val="tx1"/>
                </a:solidFill>
                <a:latin typeface="Georgia" pitchFamily="18" charset="0"/>
                <a:cs typeface="Georgia" pitchFamily="18" charset="0"/>
              </a:rPr>
              <a:t>How will the information be used?</a:t>
            </a:r>
          </a:p>
        </p:txBody>
      </p:sp>
      <p:sp>
        <p:nvSpPr>
          <p:cNvPr id="5" name="Content Placeholder 4"/>
          <p:cNvSpPr>
            <a:spLocks noGrp="1"/>
          </p:cNvSpPr>
          <p:nvPr>
            <p:ph idx="1"/>
          </p:nvPr>
        </p:nvSpPr>
        <p:spPr/>
        <p:txBody>
          <a:bodyPr/>
          <a:lstStyle/>
          <a:p>
            <a:pPr eaLnBrk="1" hangingPunct="1">
              <a:defRPr/>
            </a:pPr>
            <a:r>
              <a:rPr lang="en-GB" sz="1800" dirty="0" smtClean="0">
                <a:latin typeface="Georgia" pitchFamily="18" charset="0"/>
                <a:cs typeface="Georgia" pitchFamily="18" charset="0"/>
              </a:rPr>
              <a:t>Online web solution</a:t>
            </a:r>
          </a:p>
          <a:p>
            <a:pPr lvl="1" eaLnBrk="1" hangingPunct="1">
              <a:defRPr/>
            </a:pPr>
            <a:r>
              <a:rPr lang="en-GB" sz="1400" dirty="0" smtClean="0">
                <a:latin typeface="Georgia" pitchFamily="18" charset="0"/>
              </a:rPr>
              <a:t>To display </a:t>
            </a:r>
            <a:r>
              <a:rPr lang="en-US" sz="1400" dirty="0" smtClean="0">
                <a:latin typeface="Georgia" pitchFamily="18" charset="0"/>
              </a:rPr>
              <a:t>project outcomes in an attractive online format for anyone to view and share</a:t>
            </a:r>
            <a:endParaRPr lang="en-GB" sz="1400" dirty="0" smtClean="0">
              <a:latin typeface="Georgia" pitchFamily="18" charset="0"/>
            </a:endParaRPr>
          </a:p>
          <a:p>
            <a:pPr lvl="1" eaLnBrk="1" hangingPunct="1">
              <a:defRPr/>
            </a:pPr>
            <a:r>
              <a:rPr lang="en-GB" sz="1400" dirty="0" smtClean="0">
                <a:latin typeface="Georgia" pitchFamily="18" charset="0"/>
              </a:rPr>
              <a:t>Target group: end users/beneficiaries</a:t>
            </a:r>
          </a:p>
          <a:p>
            <a:pPr lvl="1" eaLnBrk="1" hangingPunct="1">
              <a:defRPr/>
            </a:pPr>
            <a:r>
              <a:rPr lang="en-GB" sz="1400" dirty="0" smtClean="0">
                <a:latin typeface="Georgia" pitchFamily="18" charset="0"/>
                <a:cs typeface="Georgia" pitchFamily="18" charset="0"/>
              </a:rPr>
              <a:t>Static information: project stories and project outcomes</a:t>
            </a:r>
          </a:p>
          <a:p>
            <a:pPr lvl="1" eaLnBrk="1" hangingPunct="1">
              <a:defRPr/>
            </a:pPr>
            <a:r>
              <a:rPr lang="en-GB" sz="1400" dirty="0" smtClean="0">
                <a:latin typeface="Georgia" pitchFamily="18" charset="0"/>
                <a:cs typeface="Georgia" pitchFamily="18" charset="0"/>
              </a:rPr>
              <a:t>Dynamic information: news articles highlighting major achievements, possibilities to interact and build networks through social media</a:t>
            </a:r>
            <a:endParaRPr lang="en-GB" sz="1800" dirty="0" smtClean="0">
              <a:latin typeface="Georgia" pitchFamily="18" charset="0"/>
              <a:cs typeface="Georgia" pitchFamily="18" charset="0"/>
            </a:endParaRPr>
          </a:p>
          <a:p>
            <a:pPr marL="0" indent="0" eaLnBrk="1" hangingPunct="1">
              <a:buNone/>
              <a:defRPr/>
            </a:pPr>
            <a:endParaRPr lang="en-GB" sz="1800" dirty="0" smtClean="0">
              <a:latin typeface="Georgia" pitchFamily="18" charset="0"/>
              <a:cs typeface="Georgia" pitchFamily="18" charset="0"/>
            </a:endParaRPr>
          </a:p>
          <a:p>
            <a:pPr eaLnBrk="1" hangingPunct="1">
              <a:defRPr/>
            </a:pPr>
            <a:r>
              <a:rPr lang="en-GB" sz="1800" dirty="0" smtClean="0">
                <a:latin typeface="Georgia" pitchFamily="18" charset="0"/>
                <a:cs typeface="Georgia" pitchFamily="18" charset="0"/>
              </a:rPr>
              <a:t>Possible other uses of the information</a:t>
            </a:r>
          </a:p>
          <a:p>
            <a:pPr lvl="1" eaLnBrk="1" hangingPunct="1">
              <a:defRPr/>
            </a:pPr>
            <a:r>
              <a:rPr lang="en-GB" sz="1400" dirty="0" smtClean="0">
                <a:latin typeface="Georgia" pitchFamily="18" charset="0"/>
                <a:cs typeface="Georgia" pitchFamily="18" charset="0"/>
              </a:rPr>
              <a:t>Thematic publications</a:t>
            </a:r>
          </a:p>
          <a:p>
            <a:pPr lvl="1" eaLnBrk="1" hangingPunct="1">
              <a:defRPr/>
            </a:pPr>
            <a:r>
              <a:rPr lang="en-GB" sz="1400" dirty="0" smtClean="0">
                <a:latin typeface="Georgia" pitchFamily="18" charset="0"/>
                <a:cs typeface="Georgia" pitchFamily="18" charset="0"/>
              </a:rPr>
              <a:t>Annual and Final Implementation Report NPP 2007-2013</a:t>
            </a:r>
          </a:p>
          <a:p>
            <a:pPr lvl="1" eaLnBrk="1" hangingPunct="1">
              <a:defRPr/>
            </a:pPr>
            <a:endParaRPr lang="en-GB" sz="1400" dirty="0" smtClean="0">
              <a:solidFill>
                <a:srgbClr val="FF0000"/>
              </a:solidFill>
              <a:latin typeface="Georgia" pitchFamily="18" charset="0"/>
              <a:cs typeface="Georgia" pitchFamily="18" charset="0"/>
            </a:endParaRPr>
          </a:p>
        </p:txBody>
      </p:sp>
    </p:spTree>
    <p:extLst>
      <p:ext uri="{BB962C8B-B14F-4D97-AF65-F5344CB8AC3E}">
        <p14:creationId xmlns:p14="http://schemas.microsoft.com/office/powerpoint/2010/main" val="5485286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r>
              <a:rPr lang="en-US" dirty="0" smtClean="0">
                <a:solidFill>
                  <a:schemeClr val="tx1"/>
                </a:solidFill>
                <a:latin typeface="Georgia" pitchFamily="18" charset="0"/>
                <a:cs typeface="Georgia" pitchFamily="18" charset="0"/>
              </a:rPr>
              <a:t>Expenditure only related to closure</a:t>
            </a:r>
          </a:p>
        </p:txBody>
      </p:sp>
      <p:sp>
        <p:nvSpPr>
          <p:cNvPr id="50179" name="Rectangle 3"/>
          <p:cNvSpPr>
            <a:spLocks noGrp="1" noChangeArrowheads="1"/>
          </p:cNvSpPr>
          <p:nvPr>
            <p:ph type="body" idx="1"/>
          </p:nvPr>
        </p:nvSpPr>
        <p:spPr>
          <a:ln/>
        </p:spPr>
        <p:txBody>
          <a:bodyPr/>
          <a:lstStyle/>
          <a:p>
            <a:pPr>
              <a:lnSpc>
                <a:spcPct val="80000"/>
              </a:lnSpc>
            </a:pPr>
            <a:r>
              <a:rPr lang="en-GB" sz="1800" dirty="0" smtClean="0">
                <a:latin typeface="Georgia" pitchFamily="18" charset="0"/>
                <a:cs typeface="Georgia" pitchFamily="18" charset="0"/>
              </a:rPr>
              <a:t>After the final date for project activities only expenditure related to the closure of the project can be accepted. </a:t>
            </a:r>
          </a:p>
          <a:p>
            <a:pPr>
              <a:lnSpc>
                <a:spcPct val="80000"/>
              </a:lnSpc>
              <a:buFont typeface="Wingdings" pitchFamily="2" charset="2"/>
              <a:buNone/>
            </a:pPr>
            <a:endParaRPr lang="en-GB" sz="1800" dirty="0" smtClean="0">
              <a:latin typeface="Georgia" pitchFamily="18" charset="0"/>
              <a:cs typeface="Georgia" pitchFamily="18" charset="0"/>
            </a:endParaRPr>
          </a:p>
          <a:p>
            <a:pPr>
              <a:lnSpc>
                <a:spcPct val="80000"/>
              </a:lnSpc>
            </a:pPr>
            <a:r>
              <a:rPr lang="en-GB" sz="1800" dirty="0" smtClean="0">
                <a:latin typeface="Georgia" pitchFamily="18" charset="0"/>
                <a:cs typeface="Georgia" pitchFamily="18" charset="0"/>
              </a:rPr>
              <a:t>This means: </a:t>
            </a:r>
          </a:p>
          <a:p>
            <a:pPr lvl="1">
              <a:lnSpc>
                <a:spcPct val="80000"/>
              </a:lnSpc>
            </a:pPr>
            <a:r>
              <a:rPr lang="en-GB" sz="1600" dirty="0" smtClean="0">
                <a:latin typeface="Georgia" pitchFamily="18" charset="0"/>
                <a:cs typeface="Georgia" pitchFamily="18" charset="0"/>
              </a:rPr>
              <a:t>No activities such as conferences, seminars and travel costs are eligible, except for activities by invitation by the NPP, in which the NPP will outline if this is eligible as a closure activity, such as a Lead Partner seminar. </a:t>
            </a:r>
          </a:p>
          <a:p>
            <a:pPr lvl="1">
              <a:lnSpc>
                <a:spcPct val="80000"/>
              </a:lnSpc>
            </a:pPr>
            <a:r>
              <a:rPr lang="en-GB" sz="1600" dirty="0" smtClean="0">
                <a:latin typeface="Georgia" pitchFamily="18" charset="0"/>
                <a:cs typeface="Georgia" pitchFamily="18" charset="0"/>
              </a:rPr>
              <a:t>All expenditure should therefore be directly connected to the final report, such as writing the final report, compiling final project claim, etc.</a:t>
            </a:r>
            <a:endParaRPr lang="sv-SE" sz="1600" dirty="0" smtClean="0">
              <a:latin typeface="Georgia" pitchFamily="18" charset="0"/>
              <a:cs typeface="Georgia" pitchFamily="18" charset="0"/>
            </a:endParaRPr>
          </a:p>
        </p:txBody>
      </p:sp>
    </p:spTree>
    <p:extLst>
      <p:ext uri="{BB962C8B-B14F-4D97-AF65-F5344CB8AC3E}">
        <p14:creationId xmlns:p14="http://schemas.microsoft.com/office/powerpoint/2010/main" val="423931351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r>
              <a:rPr lang="en-US" dirty="0" smtClean="0">
                <a:solidFill>
                  <a:schemeClr val="tx1"/>
                </a:solidFill>
                <a:latin typeface="Georgia" pitchFamily="18" charset="0"/>
                <a:cs typeface="Georgia" pitchFamily="18" charset="0"/>
              </a:rPr>
              <a:t>Eligible closure costs</a:t>
            </a:r>
          </a:p>
        </p:txBody>
      </p:sp>
      <p:sp>
        <p:nvSpPr>
          <p:cNvPr id="51203" name="Rectangle 3"/>
          <p:cNvSpPr>
            <a:spLocks noGrp="1" noChangeArrowheads="1"/>
          </p:cNvSpPr>
          <p:nvPr>
            <p:ph type="body" idx="1"/>
          </p:nvPr>
        </p:nvSpPr>
        <p:spPr>
          <a:xfrm>
            <a:off x="752475" y="2420938"/>
            <a:ext cx="7772400" cy="3370262"/>
          </a:xfrm>
          <a:ln/>
        </p:spPr>
        <p:txBody>
          <a:bodyPr/>
          <a:lstStyle/>
          <a:p>
            <a:pPr>
              <a:lnSpc>
                <a:spcPct val="80000"/>
              </a:lnSpc>
            </a:pPr>
            <a:r>
              <a:rPr lang="en-GB" sz="1400" b="1" dirty="0" smtClean="0">
                <a:latin typeface="Georgia" pitchFamily="18" charset="0"/>
                <a:cs typeface="Georgia" pitchFamily="18" charset="0"/>
              </a:rPr>
              <a:t>No costs incurred after final certification can be reimbursed by the programme.</a:t>
            </a:r>
          </a:p>
          <a:p>
            <a:pPr>
              <a:lnSpc>
                <a:spcPct val="80000"/>
              </a:lnSpc>
              <a:buFont typeface="Wingdings" pitchFamily="2" charset="2"/>
              <a:buNone/>
            </a:pPr>
            <a:endParaRPr lang="en-GB" sz="1400" dirty="0" smtClean="0">
              <a:latin typeface="Georgia" pitchFamily="18" charset="0"/>
              <a:cs typeface="Georgia" pitchFamily="18" charset="0"/>
            </a:endParaRPr>
          </a:p>
          <a:p>
            <a:pPr>
              <a:lnSpc>
                <a:spcPct val="80000"/>
              </a:lnSpc>
            </a:pPr>
            <a:r>
              <a:rPr lang="en-GB" sz="1400" dirty="0" smtClean="0">
                <a:latin typeface="Georgia" pitchFamily="18" charset="0"/>
                <a:cs typeface="Georgia" pitchFamily="18" charset="0"/>
              </a:rPr>
              <a:t>The following expenditure categories can be acceptable:</a:t>
            </a:r>
          </a:p>
          <a:p>
            <a:pPr lvl="1">
              <a:lnSpc>
                <a:spcPct val="80000"/>
              </a:lnSpc>
            </a:pPr>
            <a:r>
              <a:rPr lang="en-GB" sz="1200" dirty="0" smtClean="0">
                <a:latin typeface="Georgia" pitchFamily="18" charset="0"/>
                <a:cs typeface="Georgia" pitchFamily="18" charset="0"/>
              </a:rPr>
              <a:t>Staff costs including social contributions - Only costs for staff actually involved in the project closure.</a:t>
            </a:r>
          </a:p>
          <a:p>
            <a:pPr lvl="1">
              <a:lnSpc>
                <a:spcPct val="80000"/>
              </a:lnSpc>
            </a:pPr>
            <a:r>
              <a:rPr lang="en-GB" sz="1200" dirty="0" smtClean="0">
                <a:latin typeface="Georgia" pitchFamily="18" charset="0"/>
                <a:cs typeface="Georgia" pitchFamily="18" charset="0"/>
              </a:rPr>
              <a:t>External experts - If involved in writing the final report or producing relevant materials. </a:t>
            </a:r>
          </a:p>
          <a:p>
            <a:pPr lvl="1">
              <a:lnSpc>
                <a:spcPct val="80000"/>
              </a:lnSpc>
            </a:pPr>
            <a:r>
              <a:rPr lang="en-GB" sz="1200" dirty="0" smtClean="0">
                <a:latin typeface="Georgia" pitchFamily="18" charset="0"/>
                <a:cs typeface="Georgia" pitchFamily="18" charset="0"/>
              </a:rPr>
              <a:t>Office costs (directly allocated)</a:t>
            </a:r>
          </a:p>
          <a:p>
            <a:pPr lvl="1">
              <a:lnSpc>
                <a:spcPct val="80000"/>
              </a:lnSpc>
            </a:pPr>
            <a:r>
              <a:rPr lang="en-GB" sz="1200" dirty="0" smtClean="0">
                <a:latin typeface="Georgia" pitchFamily="18" charset="0"/>
                <a:cs typeface="Georgia" pitchFamily="18" charset="0"/>
              </a:rPr>
              <a:t>Office costs (distributed proportionally)</a:t>
            </a:r>
          </a:p>
          <a:p>
            <a:pPr lvl="1">
              <a:lnSpc>
                <a:spcPct val="80000"/>
              </a:lnSpc>
            </a:pPr>
            <a:r>
              <a:rPr lang="en-GB" sz="1200" dirty="0" smtClean="0">
                <a:latin typeface="Georgia" pitchFamily="18" charset="0"/>
                <a:cs typeface="Georgia" pitchFamily="18" charset="0"/>
              </a:rPr>
              <a:t>Other costs (charges for transnational transactions, bank charges for account closure/administration, costs for First Level Control, etc.)</a:t>
            </a:r>
          </a:p>
          <a:p>
            <a:pPr lvl="1">
              <a:lnSpc>
                <a:spcPct val="80000"/>
              </a:lnSpc>
            </a:pPr>
            <a:r>
              <a:rPr lang="en-GB" sz="1200" dirty="0" smtClean="0">
                <a:latin typeface="Georgia" pitchFamily="18" charset="0"/>
                <a:cs typeface="Georgia" pitchFamily="18" charset="0"/>
              </a:rPr>
              <a:t>The only cost that needs a special procedure is the last invoice for First Level Control. In order to get these costs certified, partners have to get the audit firms to pre-invoice (á conto) them and include these costs in their Statements of Expenditure for certification. </a:t>
            </a:r>
          </a:p>
          <a:p>
            <a:pPr>
              <a:lnSpc>
                <a:spcPct val="80000"/>
              </a:lnSpc>
              <a:buFont typeface="Wingdings" pitchFamily="2" charset="2"/>
              <a:buNone/>
            </a:pPr>
            <a:endParaRPr lang="en-GB" sz="1400" b="1" dirty="0" smtClean="0">
              <a:latin typeface="Georgia" pitchFamily="18" charset="0"/>
              <a:cs typeface="Georgia" pitchFamily="18" charset="0"/>
            </a:endParaRPr>
          </a:p>
          <a:p>
            <a:pPr>
              <a:lnSpc>
                <a:spcPct val="80000"/>
              </a:lnSpc>
            </a:pPr>
            <a:r>
              <a:rPr lang="en-GB" sz="1400" b="1" dirty="0" smtClean="0">
                <a:latin typeface="Georgia" pitchFamily="18" charset="0"/>
                <a:cs typeface="Georgia" pitchFamily="18" charset="0"/>
              </a:rPr>
              <a:t>Please note</a:t>
            </a:r>
            <a:r>
              <a:rPr lang="en-GB" sz="1400" dirty="0" smtClean="0">
                <a:latin typeface="Georgia" pitchFamily="18" charset="0"/>
                <a:cs typeface="Georgia" pitchFamily="18" charset="0"/>
              </a:rPr>
              <a:t> that it is up to each FLC to judge if costs are reasonable in relation to project closure. The programme administration cannot possibly set limits for closure expenditure as this will differ between partners and countries.</a:t>
            </a:r>
            <a:endParaRPr lang="sv-SE" sz="1400" dirty="0" smtClean="0">
              <a:latin typeface="Georgia" pitchFamily="18" charset="0"/>
              <a:cs typeface="Georgia" pitchFamily="18" charset="0"/>
            </a:endParaRPr>
          </a:p>
        </p:txBody>
      </p:sp>
    </p:spTree>
    <p:extLst>
      <p:ext uri="{BB962C8B-B14F-4D97-AF65-F5344CB8AC3E}">
        <p14:creationId xmlns:p14="http://schemas.microsoft.com/office/powerpoint/2010/main" val="104957460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6300" y="122238"/>
            <a:ext cx="3314700" cy="741362"/>
          </a:xfrm>
        </p:spPr>
        <p:txBody>
          <a:bodyPr/>
          <a:lstStyle/>
          <a:p>
            <a:r>
              <a:rPr lang="en-US" dirty="0" smtClean="0"/>
              <a:t>Final suggested actions</a:t>
            </a:r>
            <a:endParaRPr lang="en-US" dirty="0"/>
          </a:p>
        </p:txBody>
      </p:sp>
      <p:sp>
        <p:nvSpPr>
          <p:cNvPr id="3" name="Content Placeholder 2"/>
          <p:cNvSpPr>
            <a:spLocks noGrp="1"/>
          </p:cNvSpPr>
          <p:nvPr>
            <p:ph idx="1"/>
          </p:nvPr>
        </p:nvSpPr>
        <p:spPr>
          <a:xfrm>
            <a:off x="457200" y="1168400"/>
            <a:ext cx="8229600" cy="4962525"/>
          </a:xfrm>
        </p:spPr>
        <p:txBody>
          <a:bodyPr/>
          <a:lstStyle/>
          <a:p>
            <a:r>
              <a:rPr lang="en-US" sz="2000" dirty="0" smtClean="0"/>
              <a:t>Last chance for project expenditure – Please spend your budgets…</a:t>
            </a:r>
          </a:p>
          <a:p>
            <a:r>
              <a:rPr lang="en-US" sz="2000" dirty="0" smtClean="0"/>
              <a:t>Please submit your accounts by June 2014</a:t>
            </a:r>
          </a:p>
          <a:p>
            <a:r>
              <a:rPr lang="en-US" sz="2000" dirty="0" smtClean="0"/>
              <a:t>Actions taken to consolidate and leave a legacy are crucial:</a:t>
            </a:r>
          </a:p>
          <a:p>
            <a:r>
              <a:rPr lang="en-US" sz="2000" dirty="0" smtClean="0"/>
              <a:t>Full details of the 15 Best Practices</a:t>
            </a:r>
          </a:p>
          <a:p>
            <a:r>
              <a:rPr lang="en-US" sz="2000" dirty="0" smtClean="0"/>
              <a:t>Reports from major Project events (including Papers from this Seminar)</a:t>
            </a:r>
          </a:p>
          <a:p>
            <a:r>
              <a:rPr lang="en-US" sz="2000" dirty="0" smtClean="0"/>
              <a:t>Reports (especially impact assessments) from Pilot Projects  (e.g. Life Cycle Assessment of Cloyne Pilot)</a:t>
            </a:r>
          </a:p>
          <a:p>
            <a:r>
              <a:rPr lang="en-US" sz="2000" dirty="0" smtClean="0"/>
              <a:t>The Vocational Training Modules and Training Guide</a:t>
            </a:r>
          </a:p>
          <a:p>
            <a:r>
              <a:rPr lang="en-US" sz="2000" dirty="0" smtClean="0"/>
              <a:t>The Results Web Site</a:t>
            </a:r>
          </a:p>
          <a:p>
            <a:r>
              <a:rPr lang="en-US" sz="2000" dirty="0" smtClean="0"/>
              <a:t>The Final Content Report (Partner editorial input welcome)</a:t>
            </a:r>
          </a:p>
          <a:p>
            <a:endParaRPr lang="en-US" dirty="0" smtClean="0"/>
          </a:p>
          <a:p>
            <a:endParaRPr lang="en-US" dirty="0"/>
          </a:p>
        </p:txBody>
      </p:sp>
    </p:spTree>
    <p:extLst>
      <p:ext uri="{BB962C8B-B14F-4D97-AF65-F5344CB8AC3E}">
        <p14:creationId xmlns:p14="http://schemas.microsoft.com/office/powerpoint/2010/main" val="426518964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NEES\Good Practise examples\2.4 Advanced Timbercraft timber consruc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15800" y="-7696200"/>
            <a:ext cx="33375600" cy="22250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IE" dirty="0" smtClean="0"/>
              <a:t>Thanks!</a:t>
            </a:r>
            <a:endParaRPr lang="en-IE" dirty="0"/>
          </a:p>
        </p:txBody>
      </p:sp>
      <p:pic>
        <p:nvPicPr>
          <p:cNvPr id="2050" name="Picture 2" descr="F:\NEES\Good Practise examples\Social Housing project hempcrete and timber Co. Antrim.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05248" y="2716179"/>
            <a:ext cx="2133503" cy="383632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F:\NEES\Good Practise examples\2.3 FH Wetlands natural water treatmen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0568" y="3861048"/>
            <a:ext cx="3582120" cy="268027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NEES\Good Practise examples\EcoCel\2.2 EcoCel recycled cellulos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20" y="908720"/>
            <a:ext cx="1706563" cy="22764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NEES\Good Practise examples\Mud and Wood courses smal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2555776" y="257883"/>
            <a:ext cx="1557356" cy="2076475"/>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F:\NEES\Good Practise examples\Hempcrete external cladding sprayed o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2160" y="764704"/>
            <a:ext cx="2711375" cy="3629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57124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2550" y="0"/>
            <a:ext cx="5152869" cy="1136936"/>
          </a:xfrm>
        </p:spPr>
        <p:txBody>
          <a:bodyPr/>
          <a:lstStyle/>
          <a:p>
            <a:r>
              <a:rPr lang="en-IE" b="1" dirty="0" smtClean="0"/>
              <a:t>Format for Final Partner’s meeting (and proposed rdiscussion leads)</a:t>
            </a:r>
            <a:endParaRPr lang="en-IE" b="1" dirty="0"/>
          </a:p>
        </p:txBody>
      </p:sp>
      <p:sp>
        <p:nvSpPr>
          <p:cNvPr id="3" name="Content Placeholder 2"/>
          <p:cNvSpPr>
            <a:spLocks noGrp="1"/>
          </p:cNvSpPr>
          <p:nvPr>
            <p:ph idx="1"/>
          </p:nvPr>
        </p:nvSpPr>
        <p:spPr>
          <a:xfrm>
            <a:off x="457200" y="1219200"/>
            <a:ext cx="8229600" cy="4911725"/>
          </a:xfrm>
        </p:spPr>
        <p:txBody>
          <a:bodyPr/>
          <a:lstStyle/>
          <a:p>
            <a:r>
              <a:rPr lang="en-IE" sz="2400" dirty="0"/>
              <a:t>WP1 – </a:t>
            </a:r>
            <a:r>
              <a:rPr lang="en-IE" sz="2400" dirty="0" smtClean="0"/>
              <a:t>Project </a:t>
            </a:r>
            <a:r>
              <a:rPr lang="en-IE" sz="2400" dirty="0"/>
              <a:t>Management </a:t>
            </a:r>
            <a:r>
              <a:rPr lang="en-IE" sz="2400" dirty="0" smtClean="0"/>
              <a:t>– </a:t>
            </a:r>
            <a:r>
              <a:rPr lang="en-IE" sz="2400" b="1" dirty="0" smtClean="0"/>
              <a:t>CCAE</a:t>
            </a:r>
            <a:r>
              <a:rPr lang="en-IE" sz="2400" dirty="0" smtClean="0"/>
              <a:t> (led by Jose)</a:t>
            </a:r>
            <a:endParaRPr lang="en-IE" sz="2400" b="1" dirty="0"/>
          </a:p>
          <a:p>
            <a:r>
              <a:rPr lang="en-IE" sz="2400" dirty="0"/>
              <a:t>WP2 – </a:t>
            </a:r>
            <a:r>
              <a:rPr lang="en-GB" sz="2400" dirty="0"/>
              <a:t>Determining Products, Processes, Opportunities &amp; Barriers </a:t>
            </a:r>
            <a:r>
              <a:rPr lang="en-IE" sz="2400" dirty="0"/>
              <a:t> </a:t>
            </a:r>
            <a:r>
              <a:rPr lang="en-IE" sz="2400" dirty="0" smtClean="0"/>
              <a:t>- GCU  (led by Rohinton) </a:t>
            </a:r>
            <a:endParaRPr lang="en-IE" sz="2400" dirty="0"/>
          </a:p>
          <a:p>
            <a:r>
              <a:rPr lang="en-IE" sz="2400" dirty="0"/>
              <a:t>WP3 – Benchmarking Best Practices </a:t>
            </a:r>
            <a:r>
              <a:rPr lang="en-IE" sz="2400" b="1" dirty="0"/>
              <a:t>– </a:t>
            </a:r>
            <a:r>
              <a:rPr lang="en-IE" sz="2400" b="1" dirty="0" smtClean="0"/>
              <a:t>U of Umea – </a:t>
            </a:r>
            <a:r>
              <a:rPr lang="en-IE" sz="2400" dirty="0" smtClean="0"/>
              <a:t>(led by Geza) </a:t>
            </a:r>
          </a:p>
          <a:p>
            <a:r>
              <a:rPr lang="en-IE" sz="2400" dirty="0" smtClean="0"/>
              <a:t>WP4 </a:t>
            </a:r>
            <a:r>
              <a:rPr lang="en-IE" sz="2400" dirty="0"/>
              <a:t>– Exchange of Best Practice </a:t>
            </a:r>
            <a:r>
              <a:rPr lang="en-IE" sz="2400" dirty="0" smtClean="0"/>
              <a:t>and long term strategy)  </a:t>
            </a:r>
            <a:r>
              <a:rPr lang="en-IE" sz="2400" b="1" dirty="0"/>
              <a:t>– </a:t>
            </a:r>
            <a:r>
              <a:rPr lang="en-IE" sz="2400" b="1" dirty="0" smtClean="0"/>
              <a:t>U of Ulster </a:t>
            </a:r>
            <a:r>
              <a:rPr lang="en-IE" sz="2400" dirty="0" smtClean="0"/>
              <a:t>(led by Derek)</a:t>
            </a:r>
            <a:endParaRPr lang="en-IE" sz="2400" dirty="0"/>
          </a:p>
          <a:p>
            <a:r>
              <a:rPr lang="en-IE" sz="2400" dirty="0"/>
              <a:t>WP5 – Pilot Projects </a:t>
            </a:r>
            <a:r>
              <a:rPr lang="en-IE" sz="2400" b="1" dirty="0" smtClean="0"/>
              <a:t>–</a:t>
            </a:r>
            <a:r>
              <a:rPr lang="en-IE" sz="2400" dirty="0" smtClean="0"/>
              <a:t> </a:t>
            </a:r>
            <a:r>
              <a:rPr lang="en-IE" sz="2400" b="1" dirty="0" smtClean="0"/>
              <a:t>SKDP</a:t>
            </a:r>
            <a:r>
              <a:rPr lang="en-IE" sz="2400" dirty="0"/>
              <a:t> </a:t>
            </a:r>
            <a:r>
              <a:rPr lang="en-IE" sz="2400" dirty="0" smtClean="0"/>
              <a:t>-  (led by Raoul Empey)</a:t>
            </a:r>
            <a:endParaRPr lang="en-IE" sz="2400" dirty="0"/>
          </a:p>
          <a:p>
            <a:r>
              <a:rPr lang="en-IE" sz="2400" dirty="0"/>
              <a:t>WP6 – Training and Support – </a:t>
            </a:r>
            <a:r>
              <a:rPr lang="en-IE" sz="2400" b="1" dirty="0" smtClean="0"/>
              <a:t>ARTEK</a:t>
            </a:r>
            <a:r>
              <a:rPr lang="en-IE" sz="2400" dirty="0" smtClean="0"/>
              <a:t>-( led by Tom W)</a:t>
            </a:r>
          </a:p>
          <a:p>
            <a:r>
              <a:rPr lang="en-IE" sz="2400" dirty="0" smtClean="0"/>
              <a:t>WP7 </a:t>
            </a:r>
            <a:r>
              <a:rPr lang="en-IE" sz="2400" dirty="0"/>
              <a:t>– Dissemination – </a:t>
            </a:r>
            <a:r>
              <a:rPr lang="en-IE" sz="2400" b="1" dirty="0"/>
              <a:t>U of Umea </a:t>
            </a:r>
            <a:r>
              <a:rPr lang="en-IE" sz="2400" b="1" dirty="0" smtClean="0"/>
              <a:t> (</a:t>
            </a:r>
            <a:r>
              <a:rPr lang="en-IE" sz="2400" dirty="0" smtClean="0"/>
              <a:t>led by Geza)</a:t>
            </a:r>
            <a:endParaRPr lang="en-IE" sz="2400" dirty="0"/>
          </a:p>
        </p:txBody>
      </p:sp>
    </p:spTree>
    <p:extLst>
      <p:ext uri="{BB962C8B-B14F-4D97-AF65-F5344CB8AC3E}">
        <p14:creationId xmlns:p14="http://schemas.microsoft.com/office/powerpoint/2010/main" val="117238556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2609" y="152218"/>
            <a:ext cx="4538272" cy="882103"/>
          </a:xfrm>
        </p:spPr>
        <p:txBody>
          <a:bodyPr/>
          <a:lstStyle/>
          <a:p>
            <a:pPr algn="r"/>
            <a:r>
              <a:rPr lang="en-US" b="1" dirty="0" smtClean="0"/>
              <a:t>Key Positive progress and achievements to date</a:t>
            </a:r>
            <a:endParaRPr lang="en-US" b="1" dirty="0"/>
          </a:p>
        </p:txBody>
      </p:sp>
      <p:sp>
        <p:nvSpPr>
          <p:cNvPr id="3" name="Content Placeholder 2"/>
          <p:cNvSpPr>
            <a:spLocks noGrp="1"/>
          </p:cNvSpPr>
          <p:nvPr>
            <p:ph idx="1"/>
          </p:nvPr>
        </p:nvSpPr>
        <p:spPr>
          <a:xfrm>
            <a:off x="527321" y="1210430"/>
            <a:ext cx="8229600" cy="5445203"/>
          </a:xfrm>
        </p:spPr>
        <p:txBody>
          <a:bodyPr/>
          <a:lstStyle/>
          <a:p>
            <a:r>
              <a:rPr lang="en-US" sz="2000" dirty="0" smtClean="0"/>
              <a:t>7 Full Partner meetings (WP1)</a:t>
            </a:r>
            <a:endParaRPr lang="en-US" sz="2000" dirty="0"/>
          </a:p>
          <a:p>
            <a:r>
              <a:rPr lang="en-US" sz="2000" dirty="0" smtClean="0"/>
              <a:t>11 Study Visits (2 x Cork, 2 x Umea, 1 x Down 2 x Claremorris, 4 Sisimiut) (WP1)</a:t>
            </a:r>
          </a:p>
          <a:p>
            <a:r>
              <a:rPr lang="en-US" sz="2000" dirty="0" smtClean="0"/>
              <a:t>5 point Criteria for identifying best practices (WP2)</a:t>
            </a:r>
          </a:p>
          <a:p>
            <a:r>
              <a:rPr lang="en-US" sz="2000" dirty="0"/>
              <a:t>3 Calls for NEES Best </a:t>
            </a:r>
            <a:r>
              <a:rPr lang="en-US" sz="2000" dirty="0" smtClean="0"/>
              <a:t>Practices, Expert Evaluation meetings  &amp;15 Best Practices selected  and profiled (WP3)</a:t>
            </a:r>
          </a:p>
          <a:p>
            <a:r>
              <a:rPr lang="en-US" sz="2000" dirty="0" smtClean="0"/>
              <a:t>Feasibility studies of best practices carried out (WP4)</a:t>
            </a:r>
          </a:p>
          <a:p>
            <a:r>
              <a:rPr lang="en-US" sz="2000" dirty="0" smtClean="0"/>
              <a:t>Bids made to NPP Programmed and Horizon 2020 Programmed(WP4)</a:t>
            </a:r>
          </a:p>
          <a:p>
            <a:r>
              <a:rPr lang="en-US" sz="2000" dirty="0" smtClean="0"/>
              <a:t>5 Pilot Projects and 3+ training pilots (WP5)</a:t>
            </a:r>
          </a:p>
          <a:p>
            <a:r>
              <a:rPr lang="en-US" sz="2000" dirty="0" smtClean="0"/>
              <a:t>Vocational Training Modules and Training Guide produced (WP6)</a:t>
            </a:r>
          </a:p>
          <a:p>
            <a:r>
              <a:rPr lang="en-US" sz="2000" dirty="0" smtClean="0"/>
              <a:t>12 + public events and presentations in all Partner regions. (WP7)</a:t>
            </a:r>
          </a:p>
          <a:p>
            <a:r>
              <a:rPr lang="en-US" sz="2000" dirty="0" smtClean="0"/>
              <a:t>Significant web site visits (150,000 to date) and e-newsletters sent out and multiple media coverage (WP7)</a:t>
            </a:r>
          </a:p>
        </p:txBody>
      </p:sp>
    </p:spTree>
    <p:extLst>
      <p:ext uri="{BB962C8B-B14F-4D97-AF65-F5344CB8AC3E}">
        <p14:creationId xmlns:p14="http://schemas.microsoft.com/office/powerpoint/2010/main" val="282363650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10054687"/>
              </p:ext>
            </p:extLst>
          </p:nvPr>
        </p:nvGraphicFramePr>
        <p:xfrm>
          <a:off x="749093" y="1693107"/>
          <a:ext cx="7690178" cy="4463974"/>
        </p:xfrm>
        <a:graphic>
          <a:graphicData uri="http://schemas.openxmlformats.org/drawingml/2006/table">
            <a:tbl>
              <a:tblPr firstRow="1" firstCol="1" bandRow="1"/>
              <a:tblGrid>
                <a:gridCol w="145956"/>
                <a:gridCol w="190321"/>
                <a:gridCol w="190321"/>
                <a:gridCol w="151811"/>
                <a:gridCol w="152369"/>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190880"/>
                <a:gridCol w="243902"/>
                <a:gridCol w="158508"/>
                <a:gridCol w="157950"/>
              </a:tblGrid>
              <a:tr h="169447">
                <a:tc>
                  <a:txBody>
                    <a:bodyPr/>
                    <a:lstStyle/>
                    <a:p>
                      <a:pPr>
                        <a:lnSpc>
                          <a:spcPct val="115000"/>
                        </a:lnSpc>
                        <a:spcAft>
                          <a:spcPts val="0"/>
                        </a:spcAft>
                      </a:pPr>
                      <a:r>
                        <a:rPr lang="en-IE" sz="1000" dirty="0">
                          <a:effectLst/>
                          <a:latin typeface="Calibri"/>
                          <a:ea typeface="Calibri"/>
                          <a:cs typeface="Times New Roman"/>
                        </a:rPr>
                        <a:t>M</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S</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O</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N</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D</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F</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M</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M</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S</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O</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0" dirty="0">
                          <a:solidFill>
                            <a:schemeClr val="tx1"/>
                          </a:solidFill>
                          <a:effectLst/>
                          <a:latin typeface="Calibri"/>
                          <a:ea typeface="Calibri"/>
                          <a:cs typeface="Times New Roman"/>
                        </a:rPr>
                        <a:t>N</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D</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F</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1" dirty="0">
                          <a:solidFill>
                            <a:srgbClr val="000000"/>
                          </a:solidFill>
                          <a:effectLst/>
                          <a:latin typeface="Calibri"/>
                          <a:ea typeface="Calibri"/>
                          <a:cs typeface="Times New Roman"/>
                        </a:rPr>
                        <a:t>M</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M</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solidFill>
                            <a:schemeClr val="tx1"/>
                          </a:solidFill>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S</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O</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N</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D</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F</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M</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M</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J</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A</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895">
                <a:tc>
                  <a:txBody>
                    <a:bodyPr/>
                    <a:lstStyle/>
                    <a:p>
                      <a:pPr>
                        <a:lnSpc>
                          <a:spcPct val="115000"/>
                        </a:lnSpc>
                        <a:spcAft>
                          <a:spcPts val="0"/>
                        </a:spcAft>
                      </a:pPr>
                      <a:r>
                        <a:rPr lang="en-IE" sz="1000" dirty="0">
                          <a:effectLst/>
                          <a:latin typeface="Calibri"/>
                          <a:ea typeface="Calibri"/>
                          <a:cs typeface="Times New Roman"/>
                        </a:rPr>
                        <a:t>1</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4</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5</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6</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7</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8</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9</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10</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11</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12</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13</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14</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15</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16</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17</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18</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19</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0" dirty="0">
                          <a:solidFill>
                            <a:schemeClr val="tx1"/>
                          </a:solidFill>
                          <a:effectLst/>
                          <a:latin typeface="Calibri"/>
                          <a:ea typeface="Calibri"/>
                          <a:cs typeface="Times New Roman"/>
                        </a:rPr>
                        <a:t>20</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21</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22</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23</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1" dirty="0">
                          <a:solidFill>
                            <a:srgbClr val="000000"/>
                          </a:solidFill>
                          <a:effectLst/>
                          <a:latin typeface="Calibri"/>
                          <a:ea typeface="Calibri"/>
                          <a:cs typeface="Times New Roman"/>
                        </a:rPr>
                        <a:t>24</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25</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26</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27</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solidFill>
                            <a:schemeClr val="tx1"/>
                          </a:solidFill>
                          <a:effectLst/>
                          <a:latin typeface="Calibri"/>
                          <a:ea typeface="Calibri"/>
                          <a:cs typeface="Times New Roman"/>
                        </a:rPr>
                        <a:t>28</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1" dirty="0">
                          <a:effectLst/>
                          <a:latin typeface="Calibri"/>
                          <a:ea typeface="Calibri"/>
                          <a:cs typeface="Times New Roman"/>
                        </a:rPr>
                        <a:t>29</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30</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31</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32</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33</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34</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35</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36</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37</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38</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39</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40</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41</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600">
                <a:tc>
                  <a:txBody>
                    <a:bodyPr/>
                    <a:lstStyle/>
                    <a:p>
                      <a:pPr>
                        <a:lnSpc>
                          <a:spcPct val="115000"/>
                        </a:lnSpc>
                        <a:spcAft>
                          <a:spcPts val="0"/>
                        </a:spcAft>
                      </a:pPr>
                      <a:r>
                        <a:rPr lang="en-IE" sz="1000" dirty="0">
                          <a:effectLst/>
                          <a:latin typeface="Calibri"/>
                          <a:ea typeface="Calibri"/>
                          <a:cs typeface="Times New Roman"/>
                        </a:rPr>
                        <a:t>1</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r>
              <a:tr h="169447">
                <a:tc>
                  <a:txBody>
                    <a:bodyPr/>
                    <a:lstStyle/>
                    <a:p>
                      <a:pPr>
                        <a:lnSpc>
                          <a:spcPct val="115000"/>
                        </a:lnSpc>
                        <a:spcAft>
                          <a:spcPts val="0"/>
                        </a:spcAft>
                      </a:pPr>
                      <a:r>
                        <a:rPr lang="en-IE" sz="1000" dirty="0">
                          <a:effectLst/>
                          <a:latin typeface="Calibri"/>
                          <a:ea typeface="Calibri"/>
                          <a:cs typeface="Times New Roman"/>
                        </a:rPr>
                        <a:t>2</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447">
                <a:tc>
                  <a:txBody>
                    <a:bodyPr/>
                    <a:lstStyle/>
                    <a:p>
                      <a:pPr>
                        <a:lnSpc>
                          <a:spcPct val="115000"/>
                        </a:lnSpc>
                        <a:spcAft>
                          <a:spcPts val="0"/>
                        </a:spcAft>
                      </a:pPr>
                      <a:r>
                        <a:rPr lang="en-IE" sz="1000" dirty="0">
                          <a:effectLst/>
                          <a:latin typeface="Calibri"/>
                          <a:ea typeface="Calibri"/>
                          <a:cs typeface="Times New Roman"/>
                        </a:rPr>
                        <a:t>3</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447">
                <a:tc>
                  <a:txBody>
                    <a:bodyPr/>
                    <a:lstStyle/>
                    <a:p>
                      <a:pPr>
                        <a:lnSpc>
                          <a:spcPct val="115000"/>
                        </a:lnSpc>
                        <a:spcAft>
                          <a:spcPts val="0"/>
                        </a:spcAft>
                      </a:pPr>
                      <a:r>
                        <a:rPr lang="en-IE" sz="1000" dirty="0">
                          <a:effectLst/>
                          <a:latin typeface="Calibri"/>
                          <a:ea typeface="Calibri"/>
                          <a:cs typeface="Times New Roman"/>
                        </a:rPr>
                        <a:t>4</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solidFill>
                            <a:srgbClr val="FFFF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447">
                <a:tc>
                  <a:txBody>
                    <a:bodyPr/>
                    <a:lstStyle/>
                    <a:p>
                      <a:pPr>
                        <a:lnSpc>
                          <a:spcPct val="115000"/>
                        </a:lnSpc>
                        <a:spcAft>
                          <a:spcPts val="0"/>
                        </a:spcAft>
                      </a:pPr>
                      <a:r>
                        <a:rPr lang="en-IE" sz="1000" dirty="0">
                          <a:effectLst/>
                          <a:latin typeface="Calibri"/>
                          <a:ea typeface="Calibri"/>
                          <a:cs typeface="Times New Roman"/>
                        </a:rPr>
                        <a:t>5</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b="1" dirty="0">
                          <a:solidFill>
                            <a:srgbClr val="FF0000"/>
                          </a:solidFill>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highlight>
                            <a:srgbClr val="008080"/>
                          </a:highligh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447">
                <a:tc>
                  <a:txBody>
                    <a:bodyPr/>
                    <a:lstStyle/>
                    <a:p>
                      <a:pPr>
                        <a:lnSpc>
                          <a:spcPct val="115000"/>
                        </a:lnSpc>
                        <a:spcAft>
                          <a:spcPts val="0"/>
                        </a:spcAft>
                      </a:pPr>
                      <a:r>
                        <a:rPr lang="en-IE" sz="1000" dirty="0">
                          <a:effectLst/>
                          <a:latin typeface="Calibri"/>
                          <a:ea typeface="Calibri"/>
                          <a:cs typeface="Times New Roman"/>
                        </a:rPr>
                        <a:t>6</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447">
                <a:tc>
                  <a:txBody>
                    <a:bodyPr/>
                    <a:lstStyle/>
                    <a:p>
                      <a:pPr>
                        <a:lnSpc>
                          <a:spcPct val="115000"/>
                        </a:lnSpc>
                        <a:spcAft>
                          <a:spcPts val="0"/>
                        </a:spcAft>
                      </a:pPr>
                      <a:r>
                        <a:rPr lang="en-IE" sz="1000" dirty="0">
                          <a:effectLst/>
                          <a:latin typeface="Calibri"/>
                          <a:ea typeface="Calibri"/>
                          <a:cs typeface="Times New Roman"/>
                        </a:rPr>
                        <a:t>7</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4678">
                <a:tc>
                  <a:txBody>
                    <a:bodyPr/>
                    <a:lstStyle/>
                    <a:p>
                      <a:pPr marL="71755" marR="71755">
                        <a:lnSpc>
                          <a:spcPct val="115000"/>
                        </a:lnSpc>
                        <a:spcAft>
                          <a:spcPts val="0"/>
                        </a:spcAft>
                      </a:pPr>
                      <a:r>
                        <a:rPr lang="en-IE" sz="1000" b="1" dirty="0">
                          <a:effectLst/>
                          <a:latin typeface="Calibri"/>
                          <a:ea typeface="Calibri"/>
                          <a:cs typeface="Times New Roman"/>
                        </a:rPr>
                        <a:t>Events</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PM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PM</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Focus Groups</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Focus Groups</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PM</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Focus Groups</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PM</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b="1" dirty="0">
                          <a:solidFill>
                            <a:schemeClr val="tx1"/>
                          </a:solidFill>
                          <a:effectLst/>
                          <a:latin typeface="Calibri"/>
                          <a:ea typeface="Calibri"/>
                          <a:cs typeface="Times New Roman"/>
                        </a:rPr>
                        <a:t>Focus Groups</a:t>
                      </a:r>
                      <a:endParaRPr lang="en-IE" sz="1000" dirty="0">
                        <a:solidFill>
                          <a:schemeClr val="tx1"/>
                        </a:solidFill>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PM</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PM</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smtClean="0">
                          <a:effectLst/>
                          <a:latin typeface="Calibri"/>
                          <a:ea typeface="Calibri"/>
                          <a:cs typeface="Times New Roman"/>
                        </a:rPr>
                        <a:t>European </a:t>
                      </a:r>
                      <a:r>
                        <a:rPr lang="en-IE" sz="1000" dirty="0">
                          <a:effectLst/>
                          <a:latin typeface="Calibri"/>
                          <a:ea typeface="Calibri"/>
                          <a:cs typeface="Times New Roman"/>
                        </a:rPr>
                        <a:t>Seminar</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Final PM</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4678">
                <a:tc>
                  <a:txBody>
                    <a:bodyPr/>
                    <a:lstStyle/>
                    <a:p>
                      <a:pPr marL="71755" marR="71755">
                        <a:lnSpc>
                          <a:spcPct val="115000"/>
                        </a:lnSpc>
                        <a:spcAft>
                          <a:spcPts val="0"/>
                        </a:spcAft>
                      </a:pPr>
                      <a:r>
                        <a:rPr lang="en-IE" sz="1000" b="1" dirty="0">
                          <a:effectLst/>
                          <a:latin typeface="Calibri"/>
                          <a:ea typeface="Calibri"/>
                          <a:cs typeface="Times New Roman"/>
                        </a:rPr>
                        <a:t>1</a:t>
                      </a:r>
                      <a:r>
                        <a:rPr lang="en-IE" sz="1000" b="1" baseline="30000" dirty="0">
                          <a:effectLst/>
                          <a:latin typeface="Calibri"/>
                          <a:ea typeface="Calibri"/>
                          <a:cs typeface="Times New Roman"/>
                        </a:rPr>
                        <a:t>st</a:t>
                      </a:r>
                      <a:r>
                        <a:rPr lang="en-IE" sz="1000" b="1" dirty="0">
                          <a:effectLst/>
                          <a:latin typeface="Calibri"/>
                          <a:ea typeface="Calibri"/>
                          <a:cs typeface="Times New Roman"/>
                        </a:rPr>
                        <a:t> Period</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marL="71755" marR="71755">
                        <a:lnSpc>
                          <a:spcPct val="115000"/>
                        </a:lnSpc>
                        <a:spcAft>
                          <a:spcPts val="0"/>
                        </a:spcAft>
                      </a:pPr>
                      <a:r>
                        <a:rPr lang="en-IE" sz="1000" dirty="0">
                          <a:effectLst/>
                          <a:latin typeface="Calibri"/>
                          <a:ea typeface="Calibri"/>
                          <a:cs typeface="Times New Roman"/>
                        </a:rPr>
                        <a:t>2</a:t>
                      </a:r>
                      <a:r>
                        <a:rPr lang="en-IE" sz="1000" baseline="30000" dirty="0">
                          <a:effectLst/>
                          <a:latin typeface="Calibri"/>
                          <a:ea typeface="Calibri"/>
                          <a:cs typeface="Times New Roman"/>
                        </a:rPr>
                        <a:t>nd</a:t>
                      </a:r>
                      <a:r>
                        <a:rPr lang="en-IE" sz="1000" dirty="0">
                          <a:effectLst/>
                          <a:latin typeface="Calibri"/>
                          <a:ea typeface="Calibri"/>
                          <a:cs typeface="Times New Roman"/>
                        </a:rPr>
                        <a:t> period</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71755" marR="71755">
                        <a:lnSpc>
                          <a:spcPct val="115000"/>
                        </a:lnSpc>
                        <a:spcAft>
                          <a:spcPts val="0"/>
                        </a:spcAft>
                      </a:pPr>
                      <a:r>
                        <a:rPr lang="en-IE" sz="1000" dirty="0">
                          <a:solidFill>
                            <a:srgbClr val="C6D9F1"/>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71755" marR="71755">
                        <a:lnSpc>
                          <a:spcPct val="115000"/>
                        </a:lnSpc>
                        <a:spcAft>
                          <a:spcPts val="0"/>
                        </a:spcAft>
                      </a:pPr>
                      <a:r>
                        <a:rPr lang="en-IE" sz="1000" dirty="0">
                          <a:solidFill>
                            <a:srgbClr val="C6D9F1"/>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0"/>
                        </a:spcAft>
                      </a:pPr>
                      <a:r>
                        <a:rPr lang="en-IE" sz="1000" dirty="0">
                          <a:solidFill>
                            <a:srgbClr val="C6D9F1"/>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0"/>
                        </a:spcAft>
                      </a:pPr>
                      <a:r>
                        <a:rPr lang="en-IE" sz="1000" dirty="0">
                          <a:solidFill>
                            <a:srgbClr val="C6D9F1"/>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71755" marR="71755">
                        <a:lnSpc>
                          <a:spcPct val="115000"/>
                        </a:lnSpc>
                        <a:spcAft>
                          <a:spcPts val="0"/>
                        </a:spcAft>
                      </a:pPr>
                      <a:r>
                        <a:rPr lang="en-IE" sz="1000" dirty="0">
                          <a:solidFill>
                            <a:srgbClr val="C6D9F1"/>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marL="71755" marR="71755">
                        <a:lnSpc>
                          <a:spcPct val="115000"/>
                        </a:lnSpc>
                        <a:spcAft>
                          <a:spcPts val="0"/>
                        </a:spcAft>
                      </a:pPr>
                      <a:r>
                        <a:rPr lang="en-IE" sz="1000" dirty="0">
                          <a:effectLst/>
                          <a:latin typeface="Calibri"/>
                          <a:ea typeface="Calibri"/>
                          <a:cs typeface="Times New Roman"/>
                        </a:rPr>
                        <a:t>3</a:t>
                      </a:r>
                      <a:r>
                        <a:rPr lang="en-IE" sz="1000" baseline="30000" dirty="0">
                          <a:effectLst/>
                          <a:latin typeface="Calibri"/>
                          <a:ea typeface="Calibri"/>
                          <a:cs typeface="Times New Roman"/>
                        </a:rPr>
                        <a:t>rd</a:t>
                      </a:r>
                      <a:r>
                        <a:rPr lang="en-IE" sz="1000" dirty="0">
                          <a:effectLst/>
                          <a:latin typeface="Calibri"/>
                          <a:ea typeface="Calibri"/>
                          <a:cs typeface="Times New Roman"/>
                        </a:rPr>
                        <a:t> period</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marL="71755" marR="71755">
                        <a:lnSpc>
                          <a:spcPct val="115000"/>
                        </a:lnSpc>
                        <a:spcAft>
                          <a:spcPts val="0"/>
                        </a:spcAft>
                      </a:pPr>
                      <a:r>
                        <a:rPr lang="en-IE" sz="1000" dirty="0">
                          <a:effectLst/>
                          <a:latin typeface="Calibri"/>
                          <a:ea typeface="Calibri"/>
                          <a:cs typeface="Times New Roman"/>
                        </a:rPr>
                        <a:t>4</a:t>
                      </a:r>
                      <a:r>
                        <a:rPr lang="en-IE" sz="1000" baseline="30000" dirty="0">
                          <a:effectLst/>
                          <a:latin typeface="Calibri"/>
                          <a:ea typeface="Calibri"/>
                          <a:cs typeface="Times New Roman"/>
                        </a:rPr>
                        <a:t>th</a:t>
                      </a:r>
                      <a:r>
                        <a:rPr lang="en-IE" sz="1000" dirty="0">
                          <a:effectLst/>
                          <a:latin typeface="Calibri"/>
                          <a:ea typeface="Calibri"/>
                          <a:cs typeface="Times New Roman"/>
                        </a:rPr>
                        <a:t> period</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marL="71755" marR="71755">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marL="71755" marR="71755">
                        <a:lnSpc>
                          <a:spcPct val="115000"/>
                        </a:lnSpc>
                        <a:spcAft>
                          <a:spcPts val="0"/>
                        </a:spcAft>
                      </a:pPr>
                      <a:r>
                        <a:rPr lang="en-IE" sz="1000" dirty="0">
                          <a:effectLst/>
                          <a:latin typeface="Calibri"/>
                          <a:ea typeface="Calibri"/>
                          <a:cs typeface="Times New Roman"/>
                        </a:rPr>
                        <a:t>5</a:t>
                      </a:r>
                      <a:r>
                        <a:rPr lang="en-IE" sz="1000" baseline="30000" dirty="0">
                          <a:effectLst/>
                          <a:latin typeface="Calibri"/>
                          <a:ea typeface="Calibri"/>
                          <a:cs typeface="Times New Roman"/>
                        </a:rPr>
                        <a:t>th</a:t>
                      </a:r>
                      <a:r>
                        <a:rPr lang="en-IE" sz="1000" dirty="0">
                          <a:effectLst/>
                          <a:latin typeface="Calibri"/>
                          <a:ea typeface="Calibri"/>
                          <a:cs typeface="Times New Roman"/>
                        </a:rPr>
                        <a:t> period</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71755" marR="71755">
                        <a:lnSpc>
                          <a:spcPct val="115000"/>
                        </a:lnSpc>
                        <a:spcAft>
                          <a:spcPts val="0"/>
                        </a:spcAft>
                      </a:pPr>
                      <a:r>
                        <a:rPr lang="en-IE" sz="1000" dirty="0">
                          <a:effectLst/>
                          <a:latin typeface="Calibri"/>
                          <a:ea typeface="Calibri"/>
                          <a:cs typeface="Times New Roman"/>
                        </a:rPr>
                        <a:t>6</a:t>
                      </a:r>
                      <a:r>
                        <a:rPr lang="en-IE" sz="1000" baseline="30000" dirty="0">
                          <a:effectLst/>
                          <a:latin typeface="Calibri"/>
                          <a:ea typeface="Calibri"/>
                          <a:cs typeface="Times New Roman"/>
                        </a:rPr>
                        <a:t>th</a:t>
                      </a:r>
                      <a:r>
                        <a:rPr lang="en-IE" sz="1000" dirty="0">
                          <a:effectLst/>
                          <a:latin typeface="Calibri"/>
                          <a:ea typeface="Calibri"/>
                          <a:cs typeface="Times New Roman"/>
                        </a:rPr>
                        <a:t> period</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4678">
                <a:tc>
                  <a:txBody>
                    <a:bodyPr/>
                    <a:lstStyle/>
                    <a:p>
                      <a:pPr marL="71755" marR="71755">
                        <a:lnSpc>
                          <a:spcPct val="115000"/>
                        </a:lnSpc>
                        <a:spcAft>
                          <a:spcPts val="0"/>
                        </a:spcAft>
                      </a:pPr>
                      <a:r>
                        <a:rPr lang="en-IE" sz="1000" b="1" dirty="0">
                          <a:effectLst/>
                          <a:latin typeface="Calibri"/>
                          <a:ea typeface="Calibri"/>
                          <a:cs typeface="Times New Roman"/>
                        </a:rPr>
                        <a:t>Reports</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1st Report FLC</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1st Report to LP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1st </a:t>
                      </a:r>
                      <a:r>
                        <a:rPr lang="en-IE" sz="1000" dirty="0" smtClean="0">
                          <a:effectLst/>
                          <a:latin typeface="Calibri"/>
                          <a:ea typeface="Calibri"/>
                          <a:cs typeface="Times New Roman"/>
                        </a:rPr>
                        <a:t>Report </a:t>
                      </a:r>
                      <a:r>
                        <a:rPr lang="en-IE" sz="1000" dirty="0">
                          <a:effectLst/>
                          <a:latin typeface="Calibri"/>
                          <a:ea typeface="Calibri"/>
                          <a:cs typeface="Times New Roman"/>
                        </a:rPr>
                        <a:t>NPP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2nd Report  FLC</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2nd Report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2nd </a:t>
                      </a:r>
                      <a:r>
                        <a:rPr lang="en-IE" sz="1000" dirty="0" smtClean="0">
                          <a:effectLst/>
                          <a:latin typeface="Calibri"/>
                          <a:ea typeface="Calibri"/>
                          <a:cs typeface="Times New Roman"/>
                        </a:rPr>
                        <a:t>Report NPP</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3rd Report </a:t>
                      </a:r>
                      <a:r>
                        <a:rPr lang="en-IE" sz="1000" dirty="0" smtClean="0">
                          <a:effectLst/>
                          <a:latin typeface="Calibri"/>
                          <a:ea typeface="Calibri"/>
                          <a:cs typeface="Times New Roman"/>
                        </a:rPr>
                        <a:t>FLC</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b="1" dirty="0">
                          <a:solidFill>
                            <a:srgbClr val="FF0000"/>
                          </a:solidFill>
                          <a:effectLst/>
                          <a:latin typeface="Calibri"/>
                          <a:ea typeface="Calibri"/>
                          <a:cs typeface="Times New Roman"/>
                        </a:rPr>
                        <a:t> </a:t>
                      </a:r>
                      <a:endParaRPr lang="en-IE" sz="1000" dirty="0">
                        <a:effectLst/>
                        <a:latin typeface="Calibri"/>
                        <a:ea typeface="Calibri"/>
                        <a:cs typeface="Times New Roman"/>
                      </a:endParaRP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3rd Report LP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3rd </a:t>
                      </a:r>
                      <a:r>
                        <a:rPr lang="en-IE" sz="1000" dirty="0" smtClean="0">
                          <a:effectLst/>
                          <a:latin typeface="Calibri"/>
                          <a:ea typeface="Calibri"/>
                          <a:cs typeface="Times New Roman"/>
                        </a:rPr>
                        <a:t>Report </a:t>
                      </a:r>
                      <a:r>
                        <a:rPr lang="en-IE" sz="1000" dirty="0">
                          <a:effectLst/>
                          <a:latin typeface="Calibri"/>
                          <a:ea typeface="Calibri"/>
                          <a:cs typeface="Times New Roman"/>
                        </a:rPr>
                        <a:t>NPP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4th Report  FLC</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4th Report LP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4th </a:t>
                      </a:r>
                      <a:r>
                        <a:rPr lang="en-IE" sz="1000" dirty="0" smtClean="0">
                          <a:effectLst/>
                          <a:latin typeface="Calibri"/>
                          <a:ea typeface="Calibri"/>
                          <a:cs typeface="Times New Roman"/>
                        </a:rPr>
                        <a:t>Report </a:t>
                      </a:r>
                      <a:r>
                        <a:rPr lang="en-IE" sz="1000" dirty="0">
                          <a:effectLst/>
                          <a:latin typeface="Calibri"/>
                          <a:ea typeface="Calibri"/>
                          <a:cs typeface="Times New Roman"/>
                        </a:rPr>
                        <a:t>NPP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5th Report FLC</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5th Report  LP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5th </a:t>
                      </a:r>
                      <a:r>
                        <a:rPr lang="en-IE" sz="1000" dirty="0" smtClean="0">
                          <a:effectLst/>
                          <a:latin typeface="Calibri"/>
                          <a:ea typeface="Calibri"/>
                          <a:cs typeface="Times New Roman"/>
                        </a:rPr>
                        <a:t>Report </a:t>
                      </a:r>
                      <a:r>
                        <a:rPr lang="en-IE" sz="1000" dirty="0">
                          <a:effectLst/>
                          <a:latin typeface="Calibri"/>
                          <a:ea typeface="Calibri"/>
                          <a:cs typeface="Times New Roman"/>
                        </a:rPr>
                        <a:t>NPP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Fn Report tFLC</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Fn Report to LP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IE" sz="1000" dirty="0">
                          <a:effectLst/>
                          <a:latin typeface="Calibri"/>
                          <a:ea typeface="Calibri"/>
                          <a:cs typeface="Times New Roman"/>
                        </a:rPr>
                        <a:t>Fn </a:t>
                      </a:r>
                      <a:r>
                        <a:rPr lang="en-IE" sz="1000" dirty="0" smtClean="0">
                          <a:effectLst/>
                          <a:latin typeface="Calibri"/>
                          <a:ea typeface="Calibri"/>
                          <a:cs typeface="Times New Roman"/>
                        </a:rPr>
                        <a:t>Report </a:t>
                      </a:r>
                      <a:r>
                        <a:rPr lang="en-IE" sz="1000" dirty="0">
                          <a:effectLst/>
                          <a:latin typeface="Calibri"/>
                          <a:ea typeface="Calibri"/>
                          <a:cs typeface="Times New Roman"/>
                        </a:rPr>
                        <a:t>NPP</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IE" sz="1000" dirty="0">
                          <a:effectLst/>
                          <a:latin typeface="Calibri"/>
                          <a:ea typeface="Calibri"/>
                          <a:cs typeface="Times New Roman"/>
                        </a:rPr>
                        <a:t> </a:t>
                      </a:r>
                    </a:p>
                  </a:txBody>
                  <a:tcPr marL="60278" marR="60278"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Title 1"/>
          <p:cNvSpPr txBox="1">
            <a:spLocks/>
          </p:cNvSpPr>
          <p:nvPr/>
        </p:nvSpPr>
        <p:spPr>
          <a:xfrm>
            <a:off x="514992" y="861979"/>
            <a:ext cx="7827624" cy="720242"/>
          </a:xfrm>
          <a:prstGeom prst="rect">
            <a:avLst/>
          </a:prstGeom>
        </p:spPr>
        <p:txBody>
          <a:bodyPr/>
          <a:lstStyle>
            <a:lvl1pPr algn="l" rtl="0" eaLnBrk="0" fontAlgn="base" hangingPunct="0">
              <a:spcBef>
                <a:spcPct val="0"/>
              </a:spcBef>
              <a:spcAft>
                <a:spcPct val="0"/>
              </a:spcAft>
              <a:defRPr sz="2000">
                <a:solidFill>
                  <a:schemeClr val="tx1"/>
                </a:solidFill>
                <a:latin typeface="+mj-lt"/>
                <a:ea typeface="+mj-ea"/>
                <a:cs typeface="+mj-cs"/>
              </a:defRPr>
            </a:lvl1pPr>
            <a:lvl2pPr algn="l" rtl="0" eaLnBrk="0" fontAlgn="base" hangingPunct="0">
              <a:spcBef>
                <a:spcPct val="0"/>
              </a:spcBef>
              <a:spcAft>
                <a:spcPct val="0"/>
              </a:spcAft>
              <a:defRPr sz="2000">
                <a:solidFill>
                  <a:schemeClr val="tx1"/>
                </a:solidFill>
                <a:latin typeface="Arial Unicode MS" pitchFamily="34" charset="-128"/>
              </a:defRPr>
            </a:lvl2pPr>
            <a:lvl3pPr algn="l" rtl="0" eaLnBrk="0" fontAlgn="base" hangingPunct="0">
              <a:spcBef>
                <a:spcPct val="0"/>
              </a:spcBef>
              <a:spcAft>
                <a:spcPct val="0"/>
              </a:spcAft>
              <a:defRPr sz="2000">
                <a:solidFill>
                  <a:schemeClr val="tx1"/>
                </a:solidFill>
                <a:latin typeface="Arial Unicode MS" pitchFamily="34" charset="-128"/>
              </a:defRPr>
            </a:lvl3pPr>
            <a:lvl4pPr algn="l" rtl="0" eaLnBrk="0" fontAlgn="base" hangingPunct="0">
              <a:spcBef>
                <a:spcPct val="0"/>
              </a:spcBef>
              <a:spcAft>
                <a:spcPct val="0"/>
              </a:spcAft>
              <a:defRPr sz="2000">
                <a:solidFill>
                  <a:schemeClr val="tx1"/>
                </a:solidFill>
                <a:latin typeface="Arial Unicode MS" pitchFamily="34" charset="-128"/>
              </a:defRPr>
            </a:lvl4pPr>
            <a:lvl5pPr algn="l" rtl="0" eaLnBrk="0" fontAlgn="base" hangingPunct="0">
              <a:spcBef>
                <a:spcPct val="0"/>
              </a:spcBef>
              <a:spcAft>
                <a:spcPct val="0"/>
              </a:spcAft>
              <a:defRPr sz="2000">
                <a:solidFill>
                  <a:schemeClr val="tx1"/>
                </a:solidFill>
                <a:latin typeface="Arial Unicode MS" pitchFamily="34" charset="-128"/>
              </a:defRPr>
            </a:lvl5pPr>
            <a:lvl6pPr marL="457200" algn="l" rtl="0" fontAlgn="base">
              <a:spcBef>
                <a:spcPct val="0"/>
              </a:spcBef>
              <a:spcAft>
                <a:spcPct val="0"/>
              </a:spcAft>
              <a:defRPr sz="2000">
                <a:solidFill>
                  <a:schemeClr val="tx1"/>
                </a:solidFill>
                <a:latin typeface="Arial Unicode MS" pitchFamily="34" charset="-128"/>
              </a:defRPr>
            </a:lvl6pPr>
            <a:lvl7pPr marL="914400" algn="l" rtl="0" fontAlgn="base">
              <a:spcBef>
                <a:spcPct val="0"/>
              </a:spcBef>
              <a:spcAft>
                <a:spcPct val="0"/>
              </a:spcAft>
              <a:defRPr sz="2000">
                <a:solidFill>
                  <a:schemeClr val="tx1"/>
                </a:solidFill>
                <a:latin typeface="Arial Unicode MS" pitchFamily="34" charset="-128"/>
              </a:defRPr>
            </a:lvl7pPr>
            <a:lvl8pPr marL="1371600" algn="l" rtl="0" fontAlgn="base">
              <a:spcBef>
                <a:spcPct val="0"/>
              </a:spcBef>
              <a:spcAft>
                <a:spcPct val="0"/>
              </a:spcAft>
              <a:defRPr sz="2000">
                <a:solidFill>
                  <a:schemeClr val="tx1"/>
                </a:solidFill>
                <a:latin typeface="Arial Unicode MS" pitchFamily="34" charset="-128"/>
              </a:defRPr>
            </a:lvl8pPr>
            <a:lvl9pPr marL="1828800" algn="l" rtl="0" fontAlgn="base">
              <a:spcBef>
                <a:spcPct val="0"/>
              </a:spcBef>
              <a:spcAft>
                <a:spcPct val="0"/>
              </a:spcAft>
              <a:defRPr sz="2000">
                <a:solidFill>
                  <a:schemeClr val="tx1"/>
                </a:solidFill>
                <a:latin typeface="Arial Unicode MS" pitchFamily="34" charset="-128"/>
              </a:defRPr>
            </a:lvl9pPr>
          </a:lstStyle>
          <a:p>
            <a:endParaRPr lang="en-IE" dirty="0" smtClean="0"/>
          </a:p>
          <a:p>
            <a:r>
              <a:rPr lang="en-IE" dirty="0" smtClean="0"/>
              <a:t>New Work Programme from now to end of Project</a:t>
            </a:r>
            <a:endParaRPr lang="en-IE" dirty="0"/>
          </a:p>
        </p:txBody>
      </p:sp>
    </p:spTree>
    <p:extLst>
      <p:ext uri="{BB962C8B-B14F-4D97-AF65-F5344CB8AC3E}">
        <p14:creationId xmlns:p14="http://schemas.microsoft.com/office/powerpoint/2010/main" val="220954147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5600"/>
            <a:ext cx="7543800" cy="822960"/>
          </a:xfrm>
        </p:spPr>
        <p:txBody>
          <a:bodyPr/>
          <a:lstStyle/>
          <a:p>
            <a:r>
              <a:rPr lang="en-US" dirty="0" smtClean="0"/>
              <a:t>Progress and Possibilities</a:t>
            </a:r>
            <a:endParaRPr lang="en-US" dirty="0"/>
          </a:p>
        </p:txBody>
      </p:sp>
      <p:sp>
        <p:nvSpPr>
          <p:cNvPr id="3" name="Content Placeholder 2"/>
          <p:cNvSpPr>
            <a:spLocks noGrp="1"/>
          </p:cNvSpPr>
          <p:nvPr>
            <p:ph idx="1"/>
          </p:nvPr>
        </p:nvSpPr>
        <p:spPr>
          <a:xfrm>
            <a:off x="304800" y="1259840"/>
            <a:ext cx="8229600" cy="5222239"/>
          </a:xfrm>
        </p:spPr>
        <p:txBody>
          <a:bodyPr/>
          <a:lstStyle/>
          <a:p>
            <a:pPr>
              <a:buFontTx/>
              <a:buChar char="-"/>
            </a:pPr>
            <a:r>
              <a:rPr lang="en-US" sz="2000" b="1" dirty="0" smtClean="0"/>
              <a:t>WP2</a:t>
            </a:r>
            <a:r>
              <a:rPr lang="en-US" sz="2000" dirty="0" smtClean="0"/>
              <a:t> and </a:t>
            </a:r>
            <a:r>
              <a:rPr lang="en-US" sz="2000" b="1" dirty="0" smtClean="0"/>
              <a:t>WP3</a:t>
            </a:r>
            <a:r>
              <a:rPr lang="en-US" sz="2000" dirty="0" smtClean="0"/>
              <a:t> achieved outcomes (e.g. NEES Criteria, Benchmarking and 15 Best Practices). </a:t>
            </a:r>
          </a:p>
          <a:p>
            <a:pPr>
              <a:buFontTx/>
              <a:buChar char="-"/>
            </a:pPr>
            <a:r>
              <a:rPr lang="en-US" sz="2000" b="1" dirty="0" smtClean="0"/>
              <a:t>WP4</a:t>
            </a:r>
            <a:r>
              <a:rPr lang="en-US" sz="2000" dirty="0" smtClean="0"/>
              <a:t> carried out business feasibilities, final report and conclusions pending, and how this will be followed up</a:t>
            </a:r>
          </a:p>
          <a:p>
            <a:pPr>
              <a:buFontTx/>
              <a:buChar char="-"/>
            </a:pPr>
            <a:r>
              <a:rPr lang="en-US" sz="2000" b="1" dirty="0" smtClean="0"/>
              <a:t>WP5</a:t>
            </a:r>
            <a:r>
              <a:rPr lang="en-US" sz="2000" dirty="0" smtClean="0"/>
              <a:t> seems positive with over 5 Pilot projects (4 in Ireland, 1 in  Greenland). Also a number of smaller “training” projects. These must be well documented in final evaluation of impacts.</a:t>
            </a:r>
          </a:p>
          <a:p>
            <a:pPr>
              <a:buFontTx/>
              <a:buChar char="-"/>
            </a:pPr>
            <a:r>
              <a:rPr lang="en-US" sz="2000" b="1" dirty="0" smtClean="0"/>
              <a:t>WP6</a:t>
            </a:r>
            <a:r>
              <a:rPr lang="en-US" sz="2000" dirty="0" smtClean="0"/>
              <a:t> vocational training course and guidelines under development. We do not have tome to deliver full vocational programmed, but specific training has been carried out by Cloyne Pilot in Cork (more to be revealed), as well as Clar ICH and SKDP training network.</a:t>
            </a:r>
          </a:p>
          <a:p>
            <a:pPr>
              <a:buFontTx/>
              <a:buChar char="-"/>
            </a:pPr>
            <a:r>
              <a:rPr lang="en-US" sz="2000" b="1" dirty="0" smtClean="0"/>
              <a:t>WP7 </a:t>
            </a:r>
            <a:r>
              <a:rPr lang="en-US" sz="2000" dirty="0" smtClean="0"/>
              <a:t>dissemination has been patchy but picked up towards the end particularly with GCU’s Inverness event. We still have tome to make one ;last effort on the basis of results web site, film and final reports and possibly presentations at other events? .    </a:t>
            </a:r>
            <a:endParaRPr lang="en-US" sz="2000" dirty="0"/>
          </a:p>
        </p:txBody>
      </p:sp>
    </p:spTree>
    <p:extLst>
      <p:ext uri="{BB962C8B-B14F-4D97-AF65-F5344CB8AC3E}">
        <p14:creationId xmlns:p14="http://schemas.microsoft.com/office/powerpoint/2010/main" val="6115351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2138" y="323455"/>
            <a:ext cx="4223478" cy="584518"/>
          </a:xfrm>
        </p:spPr>
        <p:txBody>
          <a:bodyPr/>
          <a:lstStyle/>
          <a:p>
            <a:r>
              <a:rPr lang="en-US" b="1" dirty="0" smtClean="0"/>
              <a:t>Final actions – Hat trick is possible!</a:t>
            </a:r>
            <a:endParaRPr lang="en-US" b="1" dirty="0"/>
          </a:p>
        </p:txBody>
      </p:sp>
      <p:sp>
        <p:nvSpPr>
          <p:cNvPr id="3" name="Content Placeholder 2"/>
          <p:cNvSpPr>
            <a:spLocks noGrp="1"/>
          </p:cNvSpPr>
          <p:nvPr>
            <p:ph idx="1"/>
          </p:nvPr>
        </p:nvSpPr>
        <p:spPr>
          <a:xfrm>
            <a:off x="427219" y="1309307"/>
            <a:ext cx="8229600" cy="4596765"/>
          </a:xfrm>
        </p:spPr>
        <p:txBody>
          <a:bodyPr/>
          <a:lstStyle/>
          <a:p>
            <a:pPr marL="457200" indent="-457200">
              <a:buAutoNum type="arabicPeriod"/>
            </a:pPr>
            <a:r>
              <a:rPr lang="en-US" sz="2000" dirty="0" smtClean="0"/>
              <a:t>Get complete information from Best Practices for web site, final report and dissemination</a:t>
            </a:r>
          </a:p>
          <a:p>
            <a:pPr marL="457200" indent="-457200">
              <a:buAutoNum type="arabicPeriod"/>
            </a:pPr>
            <a:r>
              <a:rPr lang="en-US" sz="2000" dirty="0" smtClean="0"/>
              <a:t>Get complete information on Pilot Projects, particularly any technical information available</a:t>
            </a:r>
          </a:p>
          <a:p>
            <a:pPr marL="457200" indent="-457200">
              <a:buAutoNum type="arabicPeriod"/>
            </a:pPr>
            <a:r>
              <a:rPr lang="en-US" sz="2000" dirty="0" smtClean="0"/>
              <a:t>Review progress on Best Practice feasibilities and Focus Groups</a:t>
            </a:r>
          </a:p>
          <a:p>
            <a:pPr marL="457200" indent="-457200">
              <a:buAutoNum type="arabicPeriod"/>
            </a:pPr>
            <a:r>
              <a:rPr lang="en-US" sz="2000" dirty="0" smtClean="0"/>
              <a:t>Finalise vocational training package and investigate potential delivery plan</a:t>
            </a:r>
          </a:p>
          <a:p>
            <a:pPr marL="457200" indent="-457200">
              <a:buAutoNum type="arabicPeriod"/>
            </a:pPr>
            <a:r>
              <a:rPr lang="en-US" sz="2000" dirty="0" smtClean="0"/>
              <a:t>Take up remaining Expert and Equipment budget where possible.   </a:t>
            </a:r>
            <a:endParaRPr lang="en-US" sz="2000" dirty="0"/>
          </a:p>
          <a:p>
            <a:pPr marL="457200" indent="-457200">
              <a:buAutoNum type="arabicPeriod"/>
            </a:pPr>
            <a:r>
              <a:rPr lang="en-US" sz="2000" dirty="0" smtClean="0"/>
              <a:t>Dissemination strategy for end of Project Is need. Aimed at target audiences and coordinated, to includes all Partners through all media available. Inc. Linked In, Facebook, Twitter, etc.</a:t>
            </a:r>
          </a:p>
          <a:p>
            <a:pPr marL="457200" indent="-457200">
              <a:buAutoNum type="arabicPeriod"/>
            </a:pPr>
            <a:r>
              <a:rPr lang="en-US" sz="2000" dirty="0" smtClean="0"/>
              <a:t>Tale up any remaining Promotional </a:t>
            </a:r>
            <a:r>
              <a:rPr lang="en-US" sz="2000" dirty="0"/>
              <a:t>Budgets that are currently </a:t>
            </a:r>
            <a:r>
              <a:rPr lang="en-US" sz="2000" dirty="0" smtClean="0"/>
              <a:t>underspent</a:t>
            </a:r>
          </a:p>
          <a:p>
            <a:pPr marL="457200" indent="-457200">
              <a:buAutoNum type="arabicPeriod"/>
            </a:pPr>
            <a:r>
              <a:rPr lang="en-US" sz="2000" dirty="0" smtClean="0"/>
              <a:t>Partners need to be prepared to succinctly document their experiences and outcomes from the Project.</a:t>
            </a:r>
            <a:endParaRPr lang="en-US" sz="2000" dirty="0"/>
          </a:p>
          <a:p>
            <a:endParaRPr lang="en-US" dirty="0"/>
          </a:p>
        </p:txBody>
      </p:sp>
    </p:spTree>
    <p:extLst>
      <p:ext uri="{BB962C8B-B14F-4D97-AF65-F5344CB8AC3E}">
        <p14:creationId xmlns:p14="http://schemas.microsoft.com/office/powerpoint/2010/main" val="18697693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3600" y="122238"/>
            <a:ext cx="4597400" cy="830262"/>
          </a:xfrm>
        </p:spPr>
        <p:txBody>
          <a:bodyPr/>
          <a:lstStyle/>
          <a:p>
            <a:pPr algn="r"/>
            <a:r>
              <a:rPr lang="en-US" dirty="0" smtClean="0"/>
              <a:t>NEES Project Financial Forecast at 27.03.14</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2939706411"/>
              </p:ext>
            </p:extLst>
          </p:nvPr>
        </p:nvGraphicFramePr>
        <p:xfrm>
          <a:off x="660400" y="1496131"/>
          <a:ext cx="7734300" cy="4225219"/>
        </p:xfrm>
        <a:graphic>
          <a:graphicData uri="http://schemas.openxmlformats.org/presentationml/2006/ole">
            <mc:AlternateContent xmlns:mc="http://schemas.openxmlformats.org/markup-compatibility/2006">
              <mc:Choice xmlns:v="urn:schemas-microsoft-com:vml" Requires="v">
                <p:oleObj spid="_x0000_s97285" name="Worksheet" r:id="rId4" imgW="9486900" imgH="5181600" progId="Excel.Sheet.12">
                  <p:embed/>
                </p:oleObj>
              </mc:Choice>
              <mc:Fallback>
                <p:oleObj name="Worksheet" r:id="rId4" imgW="9486900" imgH="5181600" progId="Excel.Sheet.12">
                  <p:embed/>
                  <p:pic>
                    <p:nvPicPr>
                      <p:cNvPr id="0" name=""/>
                      <p:cNvPicPr/>
                      <p:nvPr/>
                    </p:nvPicPr>
                    <p:blipFill>
                      <a:blip r:embed="rId5"/>
                      <a:stretch>
                        <a:fillRect/>
                      </a:stretch>
                    </p:blipFill>
                    <p:spPr>
                      <a:xfrm>
                        <a:off x="660400" y="1496131"/>
                        <a:ext cx="7734300" cy="4225219"/>
                      </a:xfrm>
                      <a:prstGeom prst="rect">
                        <a:avLst/>
                      </a:prstGeom>
                    </p:spPr>
                  </p:pic>
                </p:oleObj>
              </mc:Fallback>
            </mc:AlternateContent>
          </a:graphicData>
        </a:graphic>
      </p:graphicFrame>
    </p:spTree>
    <p:extLst>
      <p:ext uri="{BB962C8B-B14F-4D97-AF65-F5344CB8AC3E}">
        <p14:creationId xmlns:p14="http://schemas.microsoft.com/office/powerpoint/2010/main" val="267375385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Periodic Technical and Financial Reports</a:t>
            </a:r>
          </a:p>
        </p:txBody>
      </p:sp>
      <p:sp>
        <p:nvSpPr>
          <p:cNvPr id="3" name="Content Placeholder 2"/>
          <p:cNvSpPr>
            <a:spLocks noGrp="1"/>
          </p:cNvSpPr>
          <p:nvPr>
            <p:ph idx="1"/>
          </p:nvPr>
        </p:nvSpPr>
        <p:spPr/>
        <p:txBody>
          <a:bodyPr/>
          <a:lstStyle/>
          <a:p>
            <a:r>
              <a:rPr lang="en-IE" sz="1400" b="1" dirty="0" smtClean="0"/>
              <a:t>Technical Report 1 </a:t>
            </a:r>
            <a:r>
              <a:rPr lang="en-IE" sz="1400" dirty="0" smtClean="0"/>
              <a:t>(01.05.11-30.09.11) submitted in final form to NPP. </a:t>
            </a:r>
          </a:p>
          <a:p>
            <a:r>
              <a:rPr lang="en-IE" sz="1400" b="1" dirty="0" smtClean="0"/>
              <a:t>Financial Report 1 </a:t>
            </a:r>
            <a:r>
              <a:rPr lang="en-IE" sz="1400" dirty="0" smtClean="0"/>
              <a:t>(same period) now with Managing Authority in Sweden for approval. Held up by bureaucratic delays (having resolved minor queries). </a:t>
            </a:r>
            <a:r>
              <a:rPr lang="en-IE" sz="1400" u="sng" dirty="0" smtClean="0"/>
              <a:t>A number of Partners opted to not claim. This is not ideal.</a:t>
            </a:r>
          </a:p>
          <a:p>
            <a:r>
              <a:rPr lang="en-IE" sz="1400" b="1" dirty="0" smtClean="0"/>
              <a:t>Technical Report  2 </a:t>
            </a:r>
            <a:r>
              <a:rPr lang="en-IE" sz="1400" dirty="0" smtClean="0"/>
              <a:t>(01.10.11 – 31.03.12) submitted in final form to NPP</a:t>
            </a:r>
          </a:p>
          <a:p>
            <a:r>
              <a:rPr lang="en-IE" sz="1400" b="1" dirty="0" smtClean="0"/>
              <a:t>Financial Report 2 </a:t>
            </a:r>
            <a:r>
              <a:rPr lang="en-IE" sz="1400" dirty="0"/>
              <a:t>(same period) now with Managing Authority in Sweden for </a:t>
            </a:r>
            <a:r>
              <a:rPr lang="en-IE" sz="1400" dirty="0" smtClean="0"/>
              <a:t>approval. </a:t>
            </a:r>
            <a:r>
              <a:rPr lang="en-IE" sz="1400" dirty="0"/>
              <a:t>Held up by bureaucratic delays (having resolved minor queries). </a:t>
            </a:r>
            <a:r>
              <a:rPr lang="en-IE" sz="1400" u="sng" dirty="0"/>
              <a:t>A number of Partners opted to not claim. This is not ideal.</a:t>
            </a:r>
          </a:p>
          <a:p>
            <a:r>
              <a:rPr lang="en-IE" sz="1400" b="1" dirty="0" smtClean="0"/>
              <a:t>Technical </a:t>
            </a:r>
            <a:r>
              <a:rPr lang="en-IE" sz="1400" b="1" dirty="0"/>
              <a:t>Report 3 </a:t>
            </a:r>
            <a:r>
              <a:rPr lang="en-IE" sz="1400" dirty="0"/>
              <a:t>(</a:t>
            </a:r>
            <a:r>
              <a:rPr lang="en-IE" sz="1400" dirty="0" smtClean="0"/>
              <a:t>01.04.12-30.09.12</a:t>
            </a:r>
            <a:r>
              <a:rPr lang="en-IE" sz="1400" dirty="0"/>
              <a:t>) </a:t>
            </a:r>
            <a:r>
              <a:rPr lang="en-IE" sz="1400" dirty="0" smtClean="0"/>
              <a:t>submitted in final form to NPP </a:t>
            </a:r>
            <a:endParaRPr lang="en-IE" sz="1400" dirty="0"/>
          </a:p>
          <a:p>
            <a:r>
              <a:rPr lang="en-IE" sz="1400" b="1" dirty="0"/>
              <a:t>Financial Report 3 </a:t>
            </a:r>
            <a:r>
              <a:rPr lang="en-IE" sz="1400" dirty="0"/>
              <a:t>(same period) </a:t>
            </a:r>
            <a:r>
              <a:rPr lang="en-IE" sz="1400" dirty="0" smtClean="0"/>
              <a:t>submitted to NPP on 18.06.13, pending payment</a:t>
            </a:r>
          </a:p>
          <a:p>
            <a:r>
              <a:rPr lang="en-IE" sz="1400" b="1" dirty="0"/>
              <a:t>Technical Report </a:t>
            </a:r>
            <a:r>
              <a:rPr lang="en-IE" sz="1400" b="1" dirty="0" smtClean="0"/>
              <a:t>4 </a:t>
            </a:r>
            <a:r>
              <a:rPr lang="en-IE" sz="1400" dirty="0" smtClean="0"/>
              <a:t>(01.10.12/31.03.13)Submitted to NPP just after deadline</a:t>
            </a:r>
          </a:p>
          <a:p>
            <a:r>
              <a:rPr lang="en-IE" sz="1400" b="1" dirty="0" smtClean="0"/>
              <a:t>Financial </a:t>
            </a:r>
            <a:r>
              <a:rPr lang="en-IE" sz="1400" b="1" dirty="0"/>
              <a:t>Report </a:t>
            </a:r>
            <a:r>
              <a:rPr lang="en-IE" sz="1400" b="1" dirty="0" smtClean="0"/>
              <a:t>4 </a:t>
            </a:r>
            <a:r>
              <a:rPr lang="en-IE" sz="1400" dirty="0"/>
              <a:t>(same period) all </a:t>
            </a:r>
            <a:r>
              <a:rPr lang="en-IE" sz="1400" dirty="0" smtClean="0"/>
              <a:t>Partners </a:t>
            </a:r>
            <a:r>
              <a:rPr lang="en-IE" sz="1400" dirty="0"/>
              <a:t>except </a:t>
            </a:r>
            <a:r>
              <a:rPr lang="en-IE" sz="1400" dirty="0" smtClean="0"/>
              <a:t>NCE  included in Account . Pending payment. With Payment 3.</a:t>
            </a:r>
            <a:endParaRPr lang="en-IE" sz="1400" u="sng" dirty="0" smtClean="0"/>
          </a:p>
          <a:p>
            <a:r>
              <a:rPr lang="en-IE" sz="1400" b="1" dirty="0" smtClean="0"/>
              <a:t>Technical and Financial Report 5 </a:t>
            </a:r>
            <a:r>
              <a:rPr lang="en-IE" sz="1400" dirty="0" smtClean="0"/>
              <a:t>(01.04.13-30.09.13)  -  Submitted just after deadline . No claim by NCE. Pending payment.</a:t>
            </a:r>
          </a:p>
          <a:p>
            <a:r>
              <a:rPr lang="en-IE" sz="1800" b="1" dirty="0" smtClean="0"/>
              <a:t>Technical and Financial Report 6 (Final)  (</a:t>
            </a:r>
            <a:r>
              <a:rPr lang="en-IE" sz="1800" dirty="0" smtClean="0"/>
              <a:t>01.10.13- 28.04.13) – </a:t>
            </a:r>
            <a:r>
              <a:rPr lang="en-IE" sz="1800" dirty="0" smtClean="0">
                <a:solidFill>
                  <a:srgbClr val="FF0000"/>
                </a:solidFill>
              </a:rPr>
              <a:t>Partner account to 1</a:t>
            </a:r>
            <a:r>
              <a:rPr lang="en-IE" sz="1800" baseline="30000" dirty="0" smtClean="0">
                <a:solidFill>
                  <a:srgbClr val="FF0000"/>
                </a:solidFill>
              </a:rPr>
              <a:t>st</a:t>
            </a:r>
            <a:r>
              <a:rPr lang="en-IE" sz="1800" dirty="0" smtClean="0">
                <a:solidFill>
                  <a:srgbClr val="FF0000"/>
                </a:solidFill>
              </a:rPr>
              <a:t> level control   by 31</a:t>
            </a:r>
            <a:r>
              <a:rPr lang="en-IE" sz="1800" baseline="30000" dirty="0" smtClean="0">
                <a:solidFill>
                  <a:srgbClr val="FF0000"/>
                </a:solidFill>
              </a:rPr>
              <a:t>st</a:t>
            </a:r>
            <a:r>
              <a:rPr lang="en-IE" sz="1800" dirty="0" smtClean="0">
                <a:solidFill>
                  <a:srgbClr val="FF0000"/>
                </a:solidFill>
              </a:rPr>
              <a:t> of May 2014, audited 1</a:t>
            </a:r>
            <a:r>
              <a:rPr lang="en-IE" sz="1800" baseline="30000" dirty="0" smtClean="0">
                <a:solidFill>
                  <a:srgbClr val="FF0000"/>
                </a:solidFill>
              </a:rPr>
              <a:t>st</a:t>
            </a:r>
            <a:r>
              <a:rPr lang="en-IE" sz="1800" dirty="0" smtClean="0">
                <a:solidFill>
                  <a:srgbClr val="FF0000"/>
                </a:solidFill>
              </a:rPr>
              <a:t> level accounts by 30</a:t>
            </a:r>
            <a:r>
              <a:rPr lang="en-IE" sz="1800" baseline="30000" dirty="0" smtClean="0">
                <a:solidFill>
                  <a:srgbClr val="FF0000"/>
                </a:solidFill>
              </a:rPr>
              <a:t>th</a:t>
            </a:r>
            <a:r>
              <a:rPr lang="en-IE" sz="1800" dirty="0" smtClean="0">
                <a:solidFill>
                  <a:srgbClr val="FF0000"/>
                </a:solidFill>
              </a:rPr>
              <a:t> June to CCAE, Final Report to NPP by 28.10.14 </a:t>
            </a:r>
            <a:endParaRPr lang="en-IE" sz="1800" dirty="0">
              <a:solidFill>
                <a:srgbClr val="FF0000"/>
              </a:solidFill>
            </a:endParaRPr>
          </a:p>
          <a:p>
            <a:endParaRPr lang="en-IE" sz="1400" dirty="0"/>
          </a:p>
          <a:p>
            <a:endParaRPr lang="en-IE" sz="1400" dirty="0"/>
          </a:p>
        </p:txBody>
      </p:sp>
    </p:spTree>
    <p:extLst>
      <p:ext uri="{BB962C8B-B14F-4D97-AF65-F5344CB8AC3E}">
        <p14:creationId xmlns:p14="http://schemas.microsoft.com/office/powerpoint/2010/main" val="138649440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60" y="1290320"/>
            <a:ext cx="7543800" cy="564198"/>
          </a:xfrm>
        </p:spPr>
        <p:txBody>
          <a:bodyPr/>
          <a:lstStyle/>
          <a:p>
            <a:r>
              <a:rPr lang="en-IE" sz="2400" dirty="0" smtClean="0"/>
              <a:t>Note:  </a:t>
            </a:r>
            <a:r>
              <a:rPr lang="en-IE" sz="2400" dirty="0" smtClean="0">
                <a:solidFill>
                  <a:srgbClr val="FF0000"/>
                </a:solidFill>
              </a:rPr>
              <a:t>Match Funding must be included in Claims</a:t>
            </a:r>
            <a:endParaRPr lang="en-IE" sz="2400" dirty="0">
              <a:solidFill>
                <a:srgbClr val="FF0000"/>
              </a:solidFill>
            </a:endParaRPr>
          </a:p>
        </p:txBody>
      </p:sp>
      <p:sp>
        <p:nvSpPr>
          <p:cNvPr id="3" name="Content Placeholder 2"/>
          <p:cNvSpPr>
            <a:spLocks noGrp="1"/>
          </p:cNvSpPr>
          <p:nvPr>
            <p:ph idx="1"/>
          </p:nvPr>
        </p:nvSpPr>
        <p:spPr>
          <a:xfrm>
            <a:off x="457200" y="1971039"/>
            <a:ext cx="8229600" cy="4159885"/>
          </a:xfrm>
        </p:spPr>
        <p:txBody>
          <a:bodyPr/>
          <a:lstStyle/>
          <a:p>
            <a:r>
              <a:rPr lang="en-IE" sz="2400" dirty="0" smtClean="0"/>
              <a:t>Partners are reporting expenditure as coming from their own income and are presenting Claims as if they were 100% NPP grant funded. </a:t>
            </a:r>
          </a:p>
          <a:p>
            <a:r>
              <a:rPr lang="en-IE" sz="2400" dirty="0" smtClean="0"/>
              <a:t>This is not acceptable, as 40% of funding has to come from own sources.</a:t>
            </a:r>
          </a:p>
          <a:p>
            <a:r>
              <a:rPr lang="en-IE" sz="2400" dirty="0" smtClean="0"/>
              <a:t>Therefore, unless Partners have a very specific source of Match Funding which has not yet been taken up (e.g. external grant or other) then please ensure you report around 40% of your expenditure as Match Funded</a:t>
            </a:r>
            <a:r>
              <a:rPr lang="en-IE" dirty="0" smtClean="0"/>
              <a:t>. </a:t>
            </a:r>
            <a:endParaRPr lang="en-IE" dirty="0"/>
          </a:p>
        </p:txBody>
      </p:sp>
    </p:spTree>
    <p:extLst>
      <p:ext uri="{BB962C8B-B14F-4D97-AF65-F5344CB8AC3E}">
        <p14:creationId xmlns:p14="http://schemas.microsoft.com/office/powerpoint/2010/main" val="110163453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Nätverk">
  <a:themeElements>
    <a:clrScheme name="Nätve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ätverk">
      <a:majorFont>
        <a:latin typeface="Arial Unicode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ätve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ätve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ätve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ätve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ätve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ätve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ätve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ätve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ätve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ätve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7309</TotalTime>
  <Words>1925</Words>
  <Application>Microsoft Macintosh PowerPoint</Application>
  <PresentationFormat>On-screen Show (4:3)</PresentationFormat>
  <Paragraphs>674</Paragraphs>
  <Slides>18</Slides>
  <Notes>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18</vt:i4>
      </vt:variant>
    </vt:vector>
  </HeadingPairs>
  <TitlesOfParts>
    <vt:vector size="21" baseType="lpstr">
      <vt:lpstr>Nätverk</vt:lpstr>
      <vt:lpstr>Photo Editor Photo</vt:lpstr>
      <vt:lpstr>Worksheet</vt:lpstr>
      <vt:lpstr> WP1 Project Management and Evaluation  </vt:lpstr>
      <vt:lpstr>Format for Final Partner’s meeting (and proposed rdiscussion leads)</vt:lpstr>
      <vt:lpstr>Key Positive progress and achievements to date</vt:lpstr>
      <vt:lpstr>PowerPoint Presentation</vt:lpstr>
      <vt:lpstr>Progress and Possibilities</vt:lpstr>
      <vt:lpstr>Final actions – Hat trick is possible!</vt:lpstr>
      <vt:lpstr>NEES Project Financial Forecast at 27.03.14</vt:lpstr>
      <vt:lpstr>Periodic Technical and Financial Reports</vt:lpstr>
      <vt:lpstr>Note:  Match Funding must be included in Claims</vt:lpstr>
      <vt:lpstr>Overview Final Reporting Package</vt:lpstr>
      <vt:lpstr>Final Content Report</vt:lpstr>
      <vt:lpstr>Professional standard</vt:lpstr>
      <vt:lpstr>Final Content Report - Rationale</vt:lpstr>
      <vt:lpstr>How will the information be used?</vt:lpstr>
      <vt:lpstr>Expenditure only related to closure</vt:lpstr>
      <vt:lpstr>Eligible closure costs</vt:lpstr>
      <vt:lpstr>Final suggested actions</vt:lpstr>
      <vt:lpstr>Thanks!</vt:lpstr>
    </vt:vector>
  </TitlesOfParts>
  <Company>NPP JPS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NPP 2007-2013</dc:title>
  <dc:subject>General Presentation</dc:subject>
  <dc:creator>Claire Matheson</dc:creator>
  <cp:lastModifiedBy>Jose  Ospina</cp:lastModifiedBy>
  <cp:revision>496</cp:revision>
  <dcterms:created xsi:type="dcterms:W3CDTF">2004-11-18T17:38:55Z</dcterms:created>
  <dcterms:modified xsi:type="dcterms:W3CDTF">2014-03-31T14:52:49Z</dcterms:modified>
</cp:coreProperties>
</file>