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Default Extension="jpeg" ContentType="image/jpeg"/>
  <Default Extension="xml" ContentType="application/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embeddings/oleObject1.bin" ContentType="application/vnd.openxmlformats-officedocument.oleObject"/>
  <Override PartName="/ppt/notesSlides/notesSlide1.xml" ContentType="application/vnd.openxmlformats-officedocument.presentationml.notesSlide+xml"/>
  <Override PartName="/ppt/commentAuthors.xml" ContentType="application/vnd.openxmlformats-officedocument.presentationml.commentAuthors+xml"/>
  <Override PartName="/ppt/slideLayouts/slideLayout6.xml" ContentType="application/vnd.openxmlformats-officedocument.presentationml.slideLayout+xml"/>
  <Override PartName="/ppt/slides/slide5.xml" ContentType="application/vnd.openxmlformats-officedocument.presentationml.slide+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Override PartName="/ppt/slideLayouts/slideLayout9.xml" ContentType="application/vnd.openxmlformats-officedocument.presentationml.slideLayout+xml"/>
  <Override PartName="/ppt/presentation.xml" ContentType="application/vnd.openxmlformats-officedocument.presentationml.presentation.main+xml"/>
  <Override PartName="/ppt/embeddings/oleObject2.bin" ContentType="application/vnd.openxmlformats-officedocument.oleObject"/>
  <Override PartName="/ppt/handoutMasters/handoutMaster1.xml" ContentType="application/vnd.openxmlformats-officedocument.presentationml.handoutMaster+xml"/>
  <Override PartName="/ppt/slideLayouts/slideLayout7.xml" ContentType="application/vnd.openxmlformats-officedocument.presentationml.slideLayout+xml"/>
  <Override PartName="/ppt/slides/slide6.xml" ContentType="application/vnd.openxmlformats-officedocument.presentationml.slide+xml"/>
  <Default Extension="vml" ContentType="application/vnd.openxmlformats-officedocument.vmlDrawing"/>
  <Override PartName="/ppt/theme/theme3.xml" ContentType="application/vnd.openxmlformats-officedocument.theme+xml"/>
  <Override PartName="/ppt/notesMasters/notesMaster1.xml" ContentType="application/vnd.openxmlformats-officedocument.presentationml.notesMaster+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49" r:id="rId1"/>
  </p:sldMasterIdLst>
  <p:notesMasterIdLst>
    <p:notesMasterId r:id="rId9"/>
  </p:notesMasterIdLst>
  <p:handoutMasterIdLst>
    <p:handoutMasterId r:id="rId10"/>
  </p:handoutMasterIdLst>
  <p:sldIdLst>
    <p:sldId id="485" r:id="rId2"/>
    <p:sldId id="488" r:id="rId3"/>
    <p:sldId id="489" r:id="rId4"/>
    <p:sldId id="490" r:id="rId5"/>
    <p:sldId id="491" r:id="rId6"/>
    <p:sldId id="492" r:id="rId7"/>
    <p:sldId id="493" r:id="rId8"/>
  </p:sldIdLst>
  <p:sldSz cx="9144000" cy="6858000" type="screen4x3"/>
  <p:notesSz cx="6799263" cy="9929813"/>
  <p:defaultTextStyle>
    <a:defPPr>
      <a:defRPr lang="sv-SE"/>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mAuthor id="0" name="kirsti" initials="k" lastIdx="1" clrIdx="0"/>
</p:cmAuthorLst>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showPr showNarration="1">
    <p:present/>
    <p:sldAll/>
    <p:penClr>
      <a:prstClr val="red"/>
    </p:penClr>
    <p:extLst>
      <p:ext uri="{EC167BDD-8182-4AB7-AECC-EB403E3ABB37}">
        <p14:laserClr xmlns:p14="http://schemas.microsoft.com/office/powerpoint/2010/main" xmlns:p="http://schemas.openxmlformats.org/presentationml/2006/main" xmlns:r="http://schemas.openxmlformats.org/officeDocument/2006/relationships" xmlns:a="http://schemas.openxmlformats.org/drawingml/2006/main" xmlns="">
          <a:srgbClr val="FF0000"/>
        </p14:laserClr>
      </p:ext>
      <p:ext uri="{2FDB2607-1784-4EEB-B798-7EB5836EED8A}">
        <p14:showMediaCtrls xmlns:p14="http://schemas.microsoft.com/office/powerpoint/2010/main" xmlns:p="http://schemas.openxmlformats.org/presentationml/2006/main" xmlns:r="http://schemas.openxmlformats.org/officeDocument/2006/relationships" xmlns:a="http://schemas.openxmlformats.org/drawingml/2006/main" xmlns="" val="1"/>
      </p:ext>
    </p:extLst>
  </p:showPr>
  <p:clrMru>
    <a:srgbClr val="000000"/>
    <a:srgbClr val="FF0000"/>
    <a:srgbClr val="CCCC00"/>
    <a:srgbClr val="00A6EB"/>
    <a:srgbClr val="66CCFF"/>
    <a:srgbClr val="3399FF"/>
    <a:srgbClr val="D9DDE8"/>
  </p:clrMru>
  <p:extLst>
    <p:ext uri="{E76CE94A-603C-4142-B9EB-6D1370010A27}">
      <p14:discardImageEditData xmlns:p14="http://schemas.microsoft.com/office/powerpoint/2010/main" xmlns:p="http://schemas.openxmlformats.org/presentationml/2006/main" xmlns:r="http://schemas.openxmlformats.org/officeDocument/2006/relationships" xmlns:a="http://schemas.openxmlformats.org/drawingml/2006/main" xmlns="" val="0"/>
    </p:ext>
    <p:ext uri="{D31A062A-798A-4329-ABDD-BBA856620510}">
      <p14:defaultImageDpi xmlns:p14="http://schemas.microsoft.com/office/powerpoint/2010/main" xmlns:p="http://schemas.openxmlformats.org/presentationml/2006/main" xmlns:r="http://schemas.openxmlformats.org/officeDocument/2006/relationships" xmlns:a="http://schemas.openxmlformats.org/drawingml/2006/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34615" autoAdjust="0"/>
    <p:restoredTop sz="85348" autoAdjust="0"/>
  </p:normalViewPr>
  <p:slideViewPr>
    <p:cSldViewPr snapToGrid="0">
      <p:cViewPr>
        <p:scale>
          <a:sx n="106" d="100"/>
          <a:sy n="106" d="100"/>
        </p:scale>
        <p:origin x="-1344" y="-848"/>
      </p:cViewPr>
      <p:guideLst>
        <p:guide orient="horz" pos="2160"/>
        <p:guide pos="2880"/>
      </p:guideLst>
    </p:cSldViewPr>
  </p:slideViewPr>
  <p:outlineViewPr>
    <p:cViewPr>
      <p:scale>
        <a:sx n="33" d="100"/>
        <a:sy n="33" d="100"/>
      </p:scale>
      <p:origin x="0" y="3288"/>
    </p:cViewPr>
    <p:sldLst>
      <p:sld r:id="rId1" collapse="1"/>
    </p:sldLst>
  </p:outlineViewPr>
  <p:notesTextViewPr>
    <p:cViewPr>
      <p:scale>
        <a:sx n="100" d="100"/>
        <a:sy n="100" d="100"/>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11" Type="http://schemas.openxmlformats.org/officeDocument/2006/relationships/printerSettings" Target="printerSettings/printerSettings1.bin"/><Relationship Id="rId12" Type="http://schemas.openxmlformats.org/officeDocument/2006/relationships/commentAuthors" Target="commentAuthors.xml"/><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notesMaster" Target="notesMasters/notesMaster1.xml"/><Relationship Id="rId10" Type="http://schemas.openxmlformats.org/officeDocument/2006/relationships/handoutMaster" Target="handoutMasters/handoutMaster1.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79874" name="Rectangle 1026"/>
          <p:cNvSpPr>
            <a:spLocks noGrp="1" noChangeArrowheads="1"/>
          </p:cNvSpPr>
          <p:nvPr>
            <p:ph type="hdr" sz="quarter"/>
          </p:nvPr>
        </p:nvSpPr>
        <p:spPr bwMode="auto">
          <a:xfrm>
            <a:off x="0" y="0"/>
            <a:ext cx="2946347" cy="49649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GB" dirty="0"/>
          </a:p>
        </p:txBody>
      </p:sp>
      <p:sp>
        <p:nvSpPr>
          <p:cNvPr id="79875" name="Rectangle 1027"/>
          <p:cNvSpPr>
            <a:spLocks noGrp="1" noChangeArrowheads="1"/>
          </p:cNvSpPr>
          <p:nvPr>
            <p:ph type="dt" sz="quarter" idx="1"/>
          </p:nvPr>
        </p:nvSpPr>
        <p:spPr bwMode="auto">
          <a:xfrm>
            <a:off x="3852916" y="0"/>
            <a:ext cx="2946347" cy="49649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GB" dirty="0"/>
          </a:p>
        </p:txBody>
      </p:sp>
      <p:sp>
        <p:nvSpPr>
          <p:cNvPr id="79876" name="Rectangle 1028"/>
          <p:cNvSpPr>
            <a:spLocks noGrp="1" noChangeArrowheads="1"/>
          </p:cNvSpPr>
          <p:nvPr>
            <p:ph type="ftr" sz="quarter" idx="2"/>
          </p:nvPr>
        </p:nvSpPr>
        <p:spPr bwMode="auto">
          <a:xfrm>
            <a:off x="0" y="9433322"/>
            <a:ext cx="2946347" cy="496491"/>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GB" dirty="0"/>
          </a:p>
        </p:txBody>
      </p:sp>
      <p:sp>
        <p:nvSpPr>
          <p:cNvPr id="79877" name="Rectangle 1029"/>
          <p:cNvSpPr>
            <a:spLocks noGrp="1" noChangeArrowheads="1"/>
          </p:cNvSpPr>
          <p:nvPr>
            <p:ph type="sldNum" sz="quarter" idx="3"/>
          </p:nvPr>
        </p:nvSpPr>
        <p:spPr bwMode="auto">
          <a:xfrm>
            <a:off x="3852916" y="9433322"/>
            <a:ext cx="2946347" cy="496491"/>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30D8EC4F-E694-4AC5-A5BA-7B5C8B7A36D6}" type="slidenum">
              <a:rPr lang="en-GB"/>
              <a:pPr/>
              <a:t>‹Nr.›</a:t>
            </a:fld>
            <a:endParaRPr lang="en-GB"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93027469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100354" name="Rectangle 2"/>
          <p:cNvSpPr>
            <a:spLocks noGrp="1" noChangeArrowheads="1"/>
          </p:cNvSpPr>
          <p:nvPr>
            <p:ph type="hdr" sz="quarter"/>
          </p:nvPr>
        </p:nvSpPr>
        <p:spPr bwMode="auto">
          <a:xfrm>
            <a:off x="0" y="0"/>
            <a:ext cx="2946347" cy="49649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GB" dirty="0"/>
          </a:p>
        </p:txBody>
      </p:sp>
      <p:sp>
        <p:nvSpPr>
          <p:cNvPr id="100355" name="Rectangle 3"/>
          <p:cNvSpPr>
            <a:spLocks noGrp="1" noChangeArrowheads="1"/>
          </p:cNvSpPr>
          <p:nvPr>
            <p:ph type="dt" idx="1"/>
          </p:nvPr>
        </p:nvSpPr>
        <p:spPr bwMode="auto">
          <a:xfrm>
            <a:off x="3852916" y="0"/>
            <a:ext cx="2946347" cy="49649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GB" dirty="0"/>
          </a:p>
        </p:txBody>
      </p:sp>
      <p:sp>
        <p:nvSpPr>
          <p:cNvPr id="46084" name="Rectangle 4"/>
          <p:cNvSpPr>
            <a:spLocks noGrp="1" noRot="1" noChangeAspect="1" noChangeArrowheads="1" noTextEdit="1"/>
          </p:cNvSpPr>
          <p:nvPr>
            <p:ph type="sldImg" idx="2"/>
          </p:nvPr>
        </p:nvSpPr>
        <p:spPr bwMode="auto">
          <a:xfrm>
            <a:off x="917575" y="744538"/>
            <a:ext cx="4964113" cy="3724275"/>
          </a:xfrm>
          <a:prstGeom prst="rect">
            <a:avLst/>
          </a:prstGeom>
          <a:noFill/>
          <a:ln w="9525">
            <a:solidFill>
              <a:srgbClr val="000000"/>
            </a:solidFill>
            <a:miter lim="800000"/>
            <a:headEnd/>
            <a:tailEnd/>
          </a:ln>
        </p:spPr>
      </p:sp>
      <p:sp>
        <p:nvSpPr>
          <p:cNvPr id="100357" name="Rectangle 5"/>
          <p:cNvSpPr>
            <a:spLocks noGrp="1" noChangeArrowheads="1"/>
          </p:cNvSpPr>
          <p:nvPr>
            <p:ph type="body" sz="quarter" idx="3"/>
          </p:nvPr>
        </p:nvSpPr>
        <p:spPr bwMode="auto">
          <a:xfrm>
            <a:off x="906569" y="4716661"/>
            <a:ext cx="4986126" cy="446841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100358" name="Rectangle 6"/>
          <p:cNvSpPr>
            <a:spLocks noGrp="1" noChangeArrowheads="1"/>
          </p:cNvSpPr>
          <p:nvPr>
            <p:ph type="ftr" sz="quarter" idx="4"/>
          </p:nvPr>
        </p:nvSpPr>
        <p:spPr bwMode="auto">
          <a:xfrm>
            <a:off x="0" y="9433322"/>
            <a:ext cx="2946347" cy="496491"/>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GB" dirty="0"/>
          </a:p>
        </p:txBody>
      </p:sp>
      <p:sp>
        <p:nvSpPr>
          <p:cNvPr id="100359" name="Rectangle 7"/>
          <p:cNvSpPr>
            <a:spLocks noGrp="1" noChangeArrowheads="1"/>
          </p:cNvSpPr>
          <p:nvPr>
            <p:ph type="sldNum" sz="quarter" idx="5"/>
          </p:nvPr>
        </p:nvSpPr>
        <p:spPr bwMode="auto">
          <a:xfrm>
            <a:off x="3852916" y="9433322"/>
            <a:ext cx="2946347" cy="496491"/>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2004A7D0-33B9-4380-885E-C7C708853DD3}" type="slidenum">
              <a:rPr lang="en-GB"/>
              <a:pPr/>
              <a:t>‹Nr.›</a:t>
            </a:fld>
            <a:endParaRPr lang="en-GB"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99229682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p:txBody>
          <a:bodyPr/>
          <a:lstStyle/>
          <a:p>
            <a:fld id="{76297499-9C8B-4C6D-89FE-33FC77B05044}" type="slidenum">
              <a:rPr lang="en-GB"/>
              <a:pPr/>
              <a:t>1</a:t>
            </a:fld>
            <a:endParaRPr lang="en-GB" dirty="0"/>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ln/>
        </p:spPr>
        <p:txBody>
          <a:bodyPr/>
          <a:lstStyle/>
          <a:p>
            <a:pPr eaLnBrk="1" hangingPunct="1"/>
            <a:endParaRPr lang="en-GB" dirty="0"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oleObject" Target="../embeddings/oleObject2.bin"/><Relationship Id="rId1" Type="http://schemas.openxmlformats.org/officeDocument/2006/relationships/vmlDrawing" Target="../drawings/vmlDrawing2.vml"/><Relationship Id="rId2"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pic>
        <p:nvPicPr>
          <p:cNvPr id="3" name="Picture 45"/>
          <p:cNvPicPr>
            <a:picLocks noChangeAspect="1" noChangeArrowheads="1"/>
          </p:cNvPicPr>
          <p:nvPr userDrawn="1"/>
        </p:nvPicPr>
        <p:blipFill>
          <a:blip r:embed="rId3" cstate="print"/>
          <a:srcRect/>
          <a:stretch>
            <a:fillRect/>
          </a:stretch>
        </p:blipFill>
        <p:spPr bwMode="auto">
          <a:xfrm>
            <a:off x="533400" y="762000"/>
            <a:ext cx="3581400" cy="1619250"/>
          </a:xfrm>
          <a:prstGeom prst="rect">
            <a:avLst/>
          </a:prstGeom>
          <a:noFill/>
          <a:ln w="9525">
            <a:noFill/>
            <a:miter lim="800000"/>
            <a:headEnd/>
            <a:tailEnd/>
          </a:ln>
        </p:spPr>
      </p:pic>
      <p:graphicFrame>
        <p:nvGraphicFramePr>
          <p:cNvPr id="4" name="Object 46"/>
          <p:cNvGraphicFramePr>
            <a:graphicFrameLocks noChangeAspect="1"/>
          </p:cNvGraphicFramePr>
          <p:nvPr/>
        </p:nvGraphicFramePr>
        <p:xfrm>
          <a:off x="4191000" y="5435600"/>
          <a:ext cx="3505200" cy="1168400"/>
        </p:xfrm>
        <a:graphic>
          <a:graphicData uri="http://schemas.openxmlformats.org/presentationml/2006/ole">
            <p:oleObj spid="_x0000_s96303" name="Photo Editor Photo" r:id="rId4" imgW="2771429" imgH="923810" progId="">
              <p:embed/>
            </p:oleObj>
          </a:graphicData>
        </a:graphic>
      </p:graphicFrame>
      <p:sp>
        <p:nvSpPr>
          <p:cNvPr id="5123" name="Rectangle 3"/>
          <p:cNvSpPr>
            <a:spLocks noGrp="1" noChangeArrowheads="1"/>
          </p:cNvSpPr>
          <p:nvPr>
            <p:ph type="ctrTitle"/>
          </p:nvPr>
        </p:nvSpPr>
        <p:spPr>
          <a:xfrm>
            <a:off x="3779838" y="2852738"/>
            <a:ext cx="5189537" cy="504825"/>
          </a:xfrm>
        </p:spPr>
        <p:txBody>
          <a:bodyPr/>
          <a:lstStyle>
            <a:lvl1pPr>
              <a:defRPr sz="1100" b="1"/>
            </a:lvl1pPr>
          </a:lstStyle>
          <a:p>
            <a:r>
              <a:rPr lang="sv-SE" altLang="en-US"/>
              <a:t>CLICK HERE TO CHANGE HEADER</a:t>
            </a:r>
          </a:p>
        </p:txBody>
      </p:sp>
      <p:sp>
        <p:nvSpPr>
          <p:cNvPr id="5" name="Rectangle 6"/>
          <p:cNvSpPr>
            <a:spLocks noGrp="1" noChangeArrowheads="1"/>
          </p:cNvSpPr>
          <p:nvPr>
            <p:ph type="ftr" sz="quarter" idx="10"/>
          </p:nvPr>
        </p:nvSpPr>
        <p:spPr/>
        <p:txBody>
          <a:bodyPr/>
          <a:lstStyle>
            <a:lvl1pPr>
              <a:defRPr/>
            </a:lvl1pPr>
          </a:lstStyle>
          <a:p>
            <a:endParaRPr lang="sv-SE" altLang="en-US" dirty="0"/>
          </a:p>
        </p:txBody>
      </p:sp>
      <p:sp>
        <p:nvSpPr>
          <p:cNvPr id="6" name="Rectangle 7"/>
          <p:cNvSpPr>
            <a:spLocks noGrp="1" noChangeArrowheads="1"/>
          </p:cNvSpPr>
          <p:nvPr>
            <p:ph type="sldNum" sz="quarter" idx="11"/>
          </p:nvPr>
        </p:nvSpPr>
        <p:spPr/>
        <p:txBody>
          <a:bodyPr/>
          <a:lstStyle>
            <a:lvl1pPr>
              <a:defRPr/>
            </a:lvl1pPr>
          </a:lstStyle>
          <a:p>
            <a:fld id="{7D6F8120-F143-4045-B79E-F5F855843D04}" type="slidenum">
              <a:rPr lang="sv-SE" altLang="en-US"/>
              <a:pPr/>
              <a:t>‹Nr.›</a:t>
            </a:fld>
            <a:endParaRPr lang="sv-SE" alt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endParaRPr lang="sv-SE" altLang="en-US" dirty="0"/>
          </a:p>
        </p:txBody>
      </p:sp>
      <p:sp>
        <p:nvSpPr>
          <p:cNvPr id="5" name="Rectangle 6"/>
          <p:cNvSpPr>
            <a:spLocks noGrp="1" noChangeArrowheads="1"/>
          </p:cNvSpPr>
          <p:nvPr>
            <p:ph type="ftr" sz="quarter" idx="11"/>
          </p:nvPr>
        </p:nvSpPr>
        <p:spPr>
          <a:ln/>
        </p:spPr>
        <p:txBody>
          <a:bodyPr/>
          <a:lstStyle>
            <a:lvl1pPr>
              <a:defRPr/>
            </a:lvl1pPr>
          </a:lstStyle>
          <a:p>
            <a:endParaRPr lang="sv-SE" altLang="en-US" dirty="0"/>
          </a:p>
        </p:txBody>
      </p:sp>
      <p:sp>
        <p:nvSpPr>
          <p:cNvPr id="6" name="Rectangle 7"/>
          <p:cNvSpPr>
            <a:spLocks noGrp="1" noChangeArrowheads="1"/>
          </p:cNvSpPr>
          <p:nvPr>
            <p:ph type="sldNum" sz="quarter" idx="12"/>
          </p:nvPr>
        </p:nvSpPr>
        <p:spPr>
          <a:ln/>
        </p:spPr>
        <p:txBody>
          <a:bodyPr/>
          <a:lstStyle>
            <a:lvl1pPr>
              <a:defRPr/>
            </a:lvl1pPr>
          </a:lstStyle>
          <a:p>
            <a:fld id="{2CAFB84E-07FC-4452-A21D-85ADB8971B38}" type="slidenum">
              <a:rPr lang="sv-SE" altLang="en-US"/>
              <a:pPr/>
              <a:t>‹Nr.›</a:t>
            </a:fld>
            <a:endParaRPr lang="sv-SE" alt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2238"/>
            <a:ext cx="2057400" cy="600868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22238"/>
            <a:ext cx="6019800" cy="60086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endParaRPr lang="sv-SE" altLang="en-US" dirty="0"/>
          </a:p>
        </p:txBody>
      </p:sp>
      <p:sp>
        <p:nvSpPr>
          <p:cNvPr id="5" name="Rectangle 6"/>
          <p:cNvSpPr>
            <a:spLocks noGrp="1" noChangeArrowheads="1"/>
          </p:cNvSpPr>
          <p:nvPr>
            <p:ph type="ftr" sz="quarter" idx="11"/>
          </p:nvPr>
        </p:nvSpPr>
        <p:spPr>
          <a:ln/>
        </p:spPr>
        <p:txBody>
          <a:bodyPr/>
          <a:lstStyle>
            <a:lvl1pPr>
              <a:defRPr/>
            </a:lvl1pPr>
          </a:lstStyle>
          <a:p>
            <a:endParaRPr lang="sv-SE" altLang="en-US" dirty="0"/>
          </a:p>
        </p:txBody>
      </p:sp>
      <p:sp>
        <p:nvSpPr>
          <p:cNvPr id="6" name="Rectangle 7"/>
          <p:cNvSpPr>
            <a:spLocks noGrp="1" noChangeArrowheads="1"/>
          </p:cNvSpPr>
          <p:nvPr>
            <p:ph type="sldNum" sz="quarter" idx="12"/>
          </p:nvPr>
        </p:nvSpPr>
        <p:spPr>
          <a:ln/>
        </p:spPr>
        <p:txBody>
          <a:bodyPr/>
          <a:lstStyle>
            <a:lvl1pPr>
              <a:defRPr/>
            </a:lvl1pPr>
          </a:lstStyle>
          <a:p>
            <a:fld id="{1187EF73-93AE-4248-B199-297521C8B457}" type="slidenum">
              <a:rPr lang="sv-SE" altLang="en-US"/>
              <a:pPr/>
              <a:t>‹Nr.›</a:t>
            </a:fld>
            <a:endParaRPr lang="sv-SE" altLang="en-US" dirty="0"/>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endParaRPr lang="sv-SE" altLang="en-US" dirty="0"/>
          </a:p>
        </p:txBody>
      </p:sp>
      <p:sp>
        <p:nvSpPr>
          <p:cNvPr id="5" name="Rectangle 6"/>
          <p:cNvSpPr>
            <a:spLocks noGrp="1" noChangeArrowheads="1"/>
          </p:cNvSpPr>
          <p:nvPr>
            <p:ph type="ftr" sz="quarter" idx="11"/>
          </p:nvPr>
        </p:nvSpPr>
        <p:spPr>
          <a:ln/>
        </p:spPr>
        <p:txBody>
          <a:bodyPr/>
          <a:lstStyle>
            <a:lvl1pPr>
              <a:defRPr/>
            </a:lvl1pPr>
          </a:lstStyle>
          <a:p>
            <a:endParaRPr lang="sv-SE" altLang="en-US" dirty="0"/>
          </a:p>
        </p:txBody>
      </p:sp>
      <p:sp>
        <p:nvSpPr>
          <p:cNvPr id="6" name="Rectangle 7"/>
          <p:cNvSpPr>
            <a:spLocks noGrp="1" noChangeArrowheads="1"/>
          </p:cNvSpPr>
          <p:nvPr>
            <p:ph type="sldNum" sz="quarter" idx="12"/>
          </p:nvPr>
        </p:nvSpPr>
        <p:spPr>
          <a:ln/>
        </p:spPr>
        <p:txBody>
          <a:bodyPr/>
          <a:lstStyle>
            <a:lvl1pPr>
              <a:defRPr/>
            </a:lvl1pPr>
          </a:lstStyle>
          <a:p>
            <a:fld id="{DEDE8EFD-7F8B-4C2F-B71C-7CFE6D155E12}" type="slidenum">
              <a:rPr lang="sv-SE" altLang="en-US"/>
              <a:pPr/>
              <a:t>‹Nr.›</a:t>
            </a:fld>
            <a:endParaRPr lang="sv-SE" altLang="en-US" dirty="0"/>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dt" sz="half" idx="10"/>
          </p:nvPr>
        </p:nvSpPr>
        <p:spPr>
          <a:ln/>
        </p:spPr>
        <p:txBody>
          <a:bodyPr/>
          <a:lstStyle>
            <a:lvl1pPr>
              <a:defRPr/>
            </a:lvl1pPr>
          </a:lstStyle>
          <a:p>
            <a:endParaRPr lang="sv-SE" altLang="en-US" dirty="0"/>
          </a:p>
        </p:txBody>
      </p:sp>
      <p:sp>
        <p:nvSpPr>
          <p:cNvPr id="5" name="Rectangle 6"/>
          <p:cNvSpPr>
            <a:spLocks noGrp="1" noChangeArrowheads="1"/>
          </p:cNvSpPr>
          <p:nvPr>
            <p:ph type="ftr" sz="quarter" idx="11"/>
          </p:nvPr>
        </p:nvSpPr>
        <p:spPr>
          <a:ln/>
        </p:spPr>
        <p:txBody>
          <a:bodyPr/>
          <a:lstStyle>
            <a:lvl1pPr>
              <a:defRPr/>
            </a:lvl1pPr>
          </a:lstStyle>
          <a:p>
            <a:endParaRPr lang="sv-SE" altLang="en-US" dirty="0"/>
          </a:p>
        </p:txBody>
      </p:sp>
      <p:sp>
        <p:nvSpPr>
          <p:cNvPr id="6" name="Rectangle 7"/>
          <p:cNvSpPr>
            <a:spLocks noGrp="1" noChangeArrowheads="1"/>
          </p:cNvSpPr>
          <p:nvPr>
            <p:ph type="sldNum" sz="quarter" idx="12"/>
          </p:nvPr>
        </p:nvSpPr>
        <p:spPr>
          <a:ln/>
        </p:spPr>
        <p:txBody>
          <a:bodyPr/>
          <a:lstStyle>
            <a:lvl1pPr>
              <a:defRPr/>
            </a:lvl1pPr>
          </a:lstStyle>
          <a:p>
            <a:fld id="{9E813267-65E1-4F56-BDE5-F9013FB2F54C}" type="slidenum">
              <a:rPr lang="sv-SE" altLang="en-US"/>
              <a:pPr/>
              <a:t>‹Nr.›</a:t>
            </a:fld>
            <a:endParaRPr lang="sv-SE" alt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endParaRPr lang="sv-SE" altLang="en-US" dirty="0"/>
          </a:p>
        </p:txBody>
      </p:sp>
      <p:sp>
        <p:nvSpPr>
          <p:cNvPr id="6" name="Rectangle 6"/>
          <p:cNvSpPr>
            <a:spLocks noGrp="1" noChangeArrowheads="1"/>
          </p:cNvSpPr>
          <p:nvPr>
            <p:ph type="ftr" sz="quarter" idx="11"/>
          </p:nvPr>
        </p:nvSpPr>
        <p:spPr>
          <a:ln/>
        </p:spPr>
        <p:txBody>
          <a:bodyPr/>
          <a:lstStyle>
            <a:lvl1pPr>
              <a:defRPr/>
            </a:lvl1pPr>
          </a:lstStyle>
          <a:p>
            <a:endParaRPr lang="sv-SE" altLang="en-US" dirty="0"/>
          </a:p>
        </p:txBody>
      </p:sp>
      <p:sp>
        <p:nvSpPr>
          <p:cNvPr id="7" name="Rectangle 7"/>
          <p:cNvSpPr>
            <a:spLocks noGrp="1" noChangeArrowheads="1"/>
          </p:cNvSpPr>
          <p:nvPr>
            <p:ph type="sldNum" sz="quarter" idx="12"/>
          </p:nvPr>
        </p:nvSpPr>
        <p:spPr>
          <a:ln/>
        </p:spPr>
        <p:txBody>
          <a:bodyPr/>
          <a:lstStyle>
            <a:lvl1pPr>
              <a:defRPr/>
            </a:lvl1pPr>
          </a:lstStyle>
          <a:p>
            <a:fld id="{C56D79E3-83FE-4F9F-A1BB-2B26B591DBD8}" type="slidenum">
              <a:rPr lang="sv-SE" altLang="en-US"/>
              <a:pPr/>
              <a:t>‹Nr.›</a:t>
            </a:fld>
            <a:endParaRPr lang="sv-SE" alt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dt" sz="half" idx="10"/>
          </p:nvPr>
        </p:nvSpPr>
        <p:spPr>
          <a:ln/>
        </p:spPr>
        <p:txBody>
          <a:bodyPr/>
          <a:lstStyle>
            <a:lvl1pPr>
              <a:defRPr/>
            </a:lvl1pPr>
          </a:lstStyle>
          <a:p>
            <a:endParaRPr lang="sv-SE" altLang="en-US" dirty="0"/>
          </a:p>
        </p:txBody>
      </p:sp>
      <p:sp>
        <p:nvSpPr>
          <p:cNvPr id="8" name="Rectangle 6"/>
          <p:cNvSpPr>
            <a:spLocks noGrp="1" noChangeArrowheads="1"/>
          </p:cNvSpPr>
          <p:nvPr>
            <p:ph type="ftr" sz="quarter" idx="11"/>
          </p:nvPr>
        </p:nvSpPr>
        <p:spPr>
          <a:ln/>
        </p:spPr>
        <p:txBody>
          <a:bodyPr/>
          <a:lstStyle>
            <a:lvl1pPr>
              <a:defRPr/>
            </a:lvl1pPr>
          </a:lstStyle>
          <a:p>
            <a:endParaRPr lang="sv-SE" altLang="en-US" dirty="0"/>
          </a:p>
        </p:txBody>
      </p:sp>
      <p:sp>
        <p:nvSpPr>
          <p:cNvPr id="9" name="Rectangle 7"/>
          <p:cNvSpPr>
            <a:spLocks noGrp="1" noChangeArrowheads="1"/>
          </p:cNvSpPr>
          <p:nvPr>
            <p:ph type="sldNum" sz="quarter" idx="12"/>
          </p:nvPr>
        </p:nvSpPr>
        <p:spPr>
          <a:ln/>
        </p:spPr>
        <p:txBody>
          <a:bodyPr/>
          <a:lstStyle>
            <a:lvl1pPr>
              <a:defRPr/>
            </a:lvl1pPr>
          </a:lstStyle>
          <a:p>
            <a:fld id="{19BDF14D-5496-4D1A-A9E5-929A3AE812AF}" type="slidenum">
              <a:rPr lang="sv-SE" altLang="en-US"/>
              <a:pPr/>
              <a:t>‹Nr.›</a:t>
            </a:fld>
            <a:endParaRPr lang="sv-SE" alt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dt" sz="half" idx="10"/>
          </p:nvPr>
        </p:nvSpPr>
        <p:spPr>
          <a:ln/>
        </p:spPr>
        <p:txBody>
          <a:bodyPr/>
          <a:lstStyle>
            <a:lvl1pPr>
              <a:defRPr/>
            </a:lvl1pPr>
          </a:lstStyle>
          <a:p>
            <a:endParaRPr lang="sv-SE" altLang="en-US" dirty="0"/>
          </a:p>
        </p:txBody>
      </p:sp>
      <p:sp>
        <p:nvSpPr>
          <p:cNvPr id="4" name="Rectangle 6"/>
          <p:cNvSpPr>
            <a:spLocks noGrp="1" noChangeArrowheads="1"/>
          </p:cNvSpPr>
          <p:nvPr>
            <p:ph type="ftr" sz="quarter" idx="11"/>
          </p:nvPr>
        </p:nvSpPr>
        <p:spPr>
          <a:ln/>
        </p:spPr>
        <p:txBody>
          <a:bodyPr/>
          <a:lstStyle>
            <a:lvl1pPr>
              <a:defRPr/>
            </a:lvl1pPr>
          </a:lstStyle>
          <a:p>
            <a:endParaRPr lang="sv-SE" altLang="en-US" dirty="0"/>
          </a:p>
        </p:txBody>
      </p:sp>
      <p:sp>
        <p:nvSpPr>
          <p:cNvPr id="5" name="Rectangle 7"/>
          <p:cNvSpPr>
            <a:spLocks noGrp="1" noChangeArrowheads="1"/>
          </p:cNvSpPr>
          <p:nvPr>
            <p:ph type="sldNum" sz="quarter" idx="12"/>
          </p:nvPr>
        </p:nvSpPr>
        <p:spPr>
          <a:ln/>
        </p:spPr>
        <p:txBody>
          <a:bodyPr/>
          <a:lstStyle>
            <a:lvl1pPr>
              <a:defRPr/>
            </a:lvl1pPr>
          </a:lstStyle>
          <a:p>
            <a:fld id="{3FA162D2-4C9D-4E10-8074-22876059D9DD}" type="slidenum">
              <a:rPr lang="sv-SE" altLang="en-US"/>
              <a:pPr/>
              <a:t>‹Nr.›</a:t>
            </a:fld>
            <a:endParaRPr lang="sv-SE" alt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endParaRPr lang="sv-SE" altLang="en-US" dirty="0"/>
          </a:p>
        </p:txBody>
      </p:sp>
      <p:sp>
        <p:nvSpPr>
          <p:cNvPr id="3" name="Rectangle 6"/>
          <p:cNvSpPr>
            <a:spLocks noGrp="1" noChangeArrowheads="1"/>
          </p:cNvSpPr>
          <p:nvPr>
            <p:ph type="ftr" sz="quarter" idx="11"/>
          </p:nvPr>
        </p:nvSpPr>
        <p:spPr>
          <a:ln/>
        </p:spPr>
        <p:txBody>
          <a:bodyPr/>
          <a:lstStyle>
            <a:lvl1pPr>
              <a:defRPr/>
            </a:lvl1pPr>
          </a:lstStyle>
          <a:p>
            <a:endParaRPr lang="sv-SE" altLang="en-US" dirty="0"/>
          </a:p>
        </p:txBody>
      </p:sp>
      <p:sp>
        <p:nvSpPr>
          <p:cNvPr id="4" name="Rectangle 7"/>
          <p:cNvSpPr>
            <a:spLocks noGrp="1" noChangeArrowheads="1"/>
          </p:cNvSpPr>
          <p:nvPr>
            <p:ph type="sldNum" sz="quarter" idx="12"/>
          </p:nvPr>
        </p:nvSpPr>
        <p:spPr>
          <a:ln/>
        </p:spPr>
        <p:txBody>
          <a:bodyPr/>
          <a:lstStyle>
            <a:lvl1pPr>
              <a:defRPr/>
            </a:lvl1pPr>
          </a:lstStyle>
          <a:p>
            <a:fld id="{5F42E460-FAE7-42A7-888D-E97C02005BB1}" type="slidenum">
              <a:rPr lang="sv-SE" altLang="en-US"/>
              <a:pPr/>
              <a:t>‹Nr.›</a:t>
            </a:fld>
            <a:endParaRPr lang="sv-SE" alt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endParaRPr lang="sv-SE" altLang="en-US" dirty="0"/>
          </a:p>
        </p:txBody>
      </p:sp>
      <p:sp>
        <p:nvSpPr>
          <p:cNvPr id="6" name="Rectangle 6"/>
          <p:cNvSpPr>
            <a:spLocks noGrp="1" noChangeArrowheads="1"/>
          </p:cNvSpPr>
          <p:nvPr>
            <p:ph type="ftr" sz="quarter" idx="11"/>
          </p:nvPr>
        </p:nvSpPr>
        <p:spPr>
          <a:ln/>
        </p:spPr>
        <p:txBody>
          <a:bodyPr/>
          <a:lstStyle>
            <a:lvl1pPr>
              <a:defRPr/>
            </a:lvl1pPr>
          </a:lstStyle>
          <a:p>
            <a:endParaRPr lang="sv-SE" altLang="en-US" dirty="0"/>
          </a:p>
        </p:txBody>
      </p:sp>
      <p:sp>
        <p:nvSpPr>
          <p:cNvPr id="7" name="Rectangle 7"/>
          <p:cNvSpPr>
            <a:spLocks noGrp="1" noChangeArrowheads="1"/>
          </p:cNvSpPr>
          <p:nvPr>
            <p:ph type="sldNum" sz="quarter" idx="12"/>
          </p:nvPr>
        </p:nvSpPr>
        <p:spPr>
          <a:ln/>
        </p:spPr>
        <p:txBody>
          <a:bodyPr/>
          <a:lstStyle>
            <a:lvl1pPr>
              <a:defRPr/>
            </a:lvl1pPr>
          </a:lstStyle>
          <a:p>
            <a:fld id="{DAE9730E-F616-4C74-8A22-147854ED5D9B}" type="slidenum">
              <a:rPr lang="sv-SE" altLang="en-US"/>
              <a:pPr/>
              <a:t>‹Nr.›</a:t>
            </a:fld>
            <a:endParaRPr lang="sv-SE" altLang="en-US" dirty="0"/>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endParaRPr lang="sv-SE" altLang="en-US" dirty="0"/>
          </a:p>
        </p:txBody>
      </p:sp>
      <p:sp>
        <p:nvSpPr>
          <p:cNvPr id="6" name="Rectangle 6"/>
          <p:cNvSpPr>
            <a:spLocks noGrp="1" noChangeArrowheads="1"/>
          </p:cNvSpPr>
          <p:nvPr>
            <p:ph type="ftr" sz="quarter" idx="11"/>
          </p:nvPr>
        </p:nvSpPr>
        <p:spPr>
          <a:ln/>
        </p:spPr>
        <p:txBody>
          <a:bodyPr/>
          <a:lstStyle>
            <a:lvl1pPr>
              <a:defRPr/>
            </a:lvl1pPr>
          </a:lstStyle>
          <a:p>
            <a:endParaRPr lang="sv-SE" altLang="en-US" dirty="0"/>
          </a:p>
        </p:txBody>
      </p:sp>
      <p:sp>
        <p:nvSpPr>
          <p:cNvPr id="7" name="Rectangle 7"/>
          <p:cNvSpPr>
            <a:spLocks noGrp="1" noChangeArrowheads="1"/>
          </p:cNvSpPr>
          <p:nvPr>
            <p:ph type="sldNum" sz="quarter" idx="12"/>
          </p:nvPr>
        </p:nvSpPr>
        <p:spPr>
          <a:ln/>
        </p:spPr>
        <p:txBody>
          <a:bodyPr/>
          <a:lstStyle>
            <a:lvl1pPr>
              <a:defRPr/>
            </a:lvl1pPr>
          </a:lstStyle>
          <a:p>
            <a:fld id="{ED06E8EC-A447-47BF-B3A0-BDA19F749C29}" type="slidenum">
              <a:rPr lang="sv-SE" altLang="en-US"/>
              <a:pPr/>
              <a:t>‹Nr.›</a:t>
            </a:fld>
            <a:endParaRPr lang="sv-SE" altLang="en-US" dirty="0"/>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vmlDrawing" Target="../drawings/vmlDrawing1.vml"/><Relationship Id="rId14" Type="http://schemas.openxmlformats.org/officeDocument/2006/relationships/oleObject" Target="../embeddings/oleObject1.bin"/><Relationship Id="rId15" Type="http://schemas.openxmlformats.org/officeDocument/2006/relationships/image" Target="../media/image2.jpeg"/><Relationship Id="rId16" Type="http://schemas.openxmlformats.org/officeDocument/2006/relationships/image" Target="../media/image3.png"/><Relationship Id="rId17" Type="http://schemas.openxmlformats.org/officeDocument/2006/relationships/image" Target="../media/image4.jpeg"/><Relationship Id="rId18" Type="http://schemas.openxmlformats.org/officeDocument/2006/relationships/image" Target="../media/image5.jpeg"/><Relationship Id="rId19" Type="http://schemas.openxmlformats.org/officeDocument/2006/relationships/image" Target="../media/image6.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title"/>
          </p:nvPr>
        </p:nvSpPr>
        <p:spPr bwMode="auto">
          <a:xfrm>
            <a:off x="457200" y="122238"/>
            <a:ext cx="7543800" cy="12954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sv-SE" altLang="en-US" smtClean="0"/>
              <a:t>Klicka här för att ändra format</a:t>
            </a:r>
          </a:p>
        </p:txBody>
      </p:sp>
      <p:sp>
        <p:nvSpPr>
          <p:cNvPr id="1027" name="Rectangle 4"/>
          <p:cNvSpPr>
            <a:spLocks noGrp="1" noChangeArrowheads="1"/>
          </p:cNvSpPr>
          <p:nvPr>
            <p:ph type="body" idx="1"/>
          </p:nvPr>
        </p:nvSpPr>
        <p:spPr bwMode="auto">
          <a:xfrm>
            <a:off x="457200" y="1719263"/>
            <a:ext cx="8229600" cy="44116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sv-SE" altLang="en-US" smtClean="0"/>
              <a:t>Klicka här för att ändra format på bakgrundstexten</a:t>
            </a:r>
          </a:p>
          <a:p>
            <a:pPr lvl="1"/>
            <a:r>
              <a:rPr lang="sv-SE" altLang="en-US" smtClean="0"/>
              <a:t>Nivå två</a:t>
            </a:r>
          </a:p>
          <a:p>
            <a:pPr lvl="2"/>
            <a:r>
              <a:rPr lang="sv-SE" altLang="en-US" smtClean="0"/>
              <a:t>Nivå tre</a:t>
            </a:r>
          </a:p>
          <a:p>
            <a:pPr lvl="3"/>
            <a:r>
              <a:rPr lang="sv-SE" altLang="en-US" smtClean="0"/>
              <a:t>Nivå fyra</a:t>
            </a:r>
          </a:p>
          <a:p>
            <a:pPr lvl="4"/>
            <a:r>
              <a:rPr lang="sv-SE" altLang="en-US" smtClean="0"/>
              <a:t>Nivå fem</a:t>
            </a:r>
          </a:p>
        </p:txBody>
      </p:sp>
      <p:sp>
        <p:nvSpPr>
          <p:cNvPr id="4101" name="Rectangle 5"/>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vl1pPr>
          </a:lstStyle>
          <a:p>
            <a:endParaRPr lang="sv-SE" altLang="en-US" dirty="0"/>
          </a:p>
        </p:txBody>
      </p:sp>
      <p:sp>
        <p:nvSpPr>
          <p:cNvPr id="4102" name="Rectangle 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vl1pPr>
          </a:lstStyle>
          <a:p>
            <a:endParaRPr lang="sv-SE" altLang="en-US" dirty="0"/>
          </a:p>
        </p:txBody>
      </p:sp>
      <p:sp>
        <p:nvSpPr>
          <p:cNvPr id="4103" name="Rectangle 7"/>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vl1pPr>
          </a:lstStyle>
          <a:p>
            <a:fld id="{123C09D8-A24F-4646-B817-699A65D983C8}" type="slidenum">
              <a:rPr lang="sv-SE" altLang="en-US"/>
              <a:pPr/>
              <a:t>‹Nr.›</a:t>
            </a:fld>
            <a:endParaRPr lang="sv-SE" altLang="en-US" dirty="0"/>
          </a:p>
        </p:txBody>
      </p:sp>
      <p:graphicFrame>
        <p:nvGraphicFramePr>
          <p:cNvPr id="1031" name="Object 45"/>
          <p:cNvGraphicFramePr>
            <a:graphicFrameLocks noChangeAspect="1"/>
          </p:cNvGraphicFramePr>
          <p:nvPr/>
        </p:nvGraphicFramePr>
        <p:xfrm>
          <a:off x="7210425" y="0"/>
          <a:ext cx="1933575" cy="644525"/>
        </p:xfrm>
        <a:graphic>
          <a:graphicData uri="http://schemas.openxmlformats.org/presentationml/2006/ole">
            <p:oleObj spid="_x0000_s1076" name="Photo Editor Photo" r:id="rId14" imgW="2771429" imgH="923810" progId="">
              <p:embed/>
            </p:oleObj>
          </a:graphicData>
        </a:graphic>
      </p:graphicFrame>
      <p:pic>
        <p:nvPicPr>
          <p:cNvPr id="1032" name="Picture 46" descr="blå"/>
          <p:cNvPicPr>
            <a:picLocks noChangeAspect="1" noChangeArrowheads="1"/>
          </p:cNvPicPr>
          <p:nvPr userDrawn="1"/>
        </p:nvPicPr>
        <p:blipFill>
          <a:blip r:embed="rId15" cstate="print"/>
          <a:srcRect l="12100" t="28537" r="14285" b="63818"/>
          <a:stretch>
            <a:fillRect/>
          </a:stretch>
        </p:blipFill>
        <p:spPr bwMode="auto">
          <a:xfrm>
            <a:off x="1812925" y="0"/>
            <a:ext cx="7331075" cy="1004888"/>
          </a:xfrm>
          <a:prstGeom prst="rect">
            <a:avLst/>
          </a:prstGeom>
          <a:noFill/>
          <a:ln w="9525">
            <a:noFill/>
            <a:miter lim="800000"/>
            <a:headEnd/>
            <a:tailEnd/>
          </a:ln>
        </p:spPr>
      </p:pic>
      <p:pic>
        <p:nvPicPr>
          <p:cNvPr id="1033" name="Picture 47" descr="NPP_stroke_white"/>
          <p:cNvPicPr>
            <a:picLocks noChangeAspect="1" noChangeArrowheads="1"/>
          </p:cNvPicPr>
          <p:nvPr userDrawn="1"/>
        </p:nvPicPr>
        <p:blipFill>
          <a:blip r:embed="rId16" cstate="print"/>
          <a:srcRect r="28696"/>
          <a:stretch>
            <a:fillRect/>
          </a:stretch>
        </p:blipFill>
        <p:spPr bwMode="auto">
          <a:xfrm>
            <a:off x="4924425" y="152400"/>
            <a:ext cx="4219575" cy="760413"/>
          </a:xfrm>
          <a:prstGeom prst="rect">
            <a:avLst/>
          </a:prstGeom>
          <a:noFill/>
          <a:ln w="9525">
            <a:noFill/>
            <a:miter lim="800000"/>
            <a:headEnd/>
            <a:tailEnd/>
          </a:ln>
        </p:spPr>
      </p:pic>
      <p:grpSp>
        <p:nvGrpSpPr>
          <p:cNvPr id="1034" name="Group 48"/>
          <p:cNvGrpSpPr>
            <a:grpSpLocks/>
          </p:cNvGrpSpPr>
          <p:nvPr userDrawn="1"/>
        </p:nvGrpSpPr>
        <p:grpSpPr bwMode="auto">
          <a:xfrm>
            <a:off x="190500" y="153988"/>
            <a:ext cx="2447925" cy="738187"/>
            <a:chOff x="186" y="144"/>
            <a:chExt cx="1584" cy="478"/>
          </a:xfrm>
        </p:grpSpPr>
        <p:pic>
          <p:nvPicPr>
            <p:cNvPr id="1036" name="Picture 49" descr="NPP_cyan"/>
            <p:cNvPicPr>
              <a:picLocks noChangeAspect="1" noChangeArrowheads="1"/>
            </p:cNvPicPr>
            <p:nvPr/>
          </p:nvPicPr>
          <p:blipFill>
            <a:blip r:embed="rId17" cstate="print">
              <a:clrChange>
                <a:clrFrom>
                  <a:srgbClr val="FFFFFF"/>
                </a:clrFrom>
                <a:clrTo>
                  <a:srgbClr val="FFFFFF">
                    <a:alpha val="0"/>
                  </a:srgbClr>
                </a:clrTo>
              </a:clrChange>
            </a:blip>
            <a:srcRect/>
            <a:stretch>
              <a:fillRect/>
            </a:stretch>
          </p:blipFill>
          <p:spPr bwMode="auto">
            <a:xfrm>
              <a:off x="186" y="144"/>
              <a:ext cx="1056" cy="478"/>
            </a:xfrm>
            <a:prstGeom prst="rect">
              <a:avLst/>
            </a:prstGeom>
            <a:noFill/>
            <a:ln w="9525">
              <a:noFill/>
              <a:miter lim="800000"/>
              <a:headEnd/>
              <a:tailEnd/>
            </a:ln>
          </p:spPr>
        </p:pic>
        <p:pic>
          <p:nvPicPr>
            <p:cNvPr id="1037" name="Picture 50" descr="flag_blueyellow"/>
            <p:cNvPicPr>
              <a:picLocks noChangeAspect="1" noChangeArrowheads="1"/>
            </p:cNvPicPr>
            <p:nvPr/>
          </p:nvPicPr>
          <p:blipFill>
            <a:blip r:embed="rId18" cstate="print"/>
            <a:srcRect/>
            <a:stretch>
              <a:fillRect/>
            </a:stretch>
          </p:blipFill>
          <p:spPr bwMode="auto">
            <a:xfrm>
              <a:off x="1444" y="287"/>
              <a:ext cx="326" cy="221"/>
            </a:xfrm>
            <a:prstGeom prst="rect">
              <a:avLst/>
            </a:prstGeom>
            <a:noFill/>
            <a:ln w="9525">
              <a:noFill/>
              <a:miter lim="800000"/>
              <a:headEnd/>
              <a:tailEnd/>
            </a:ln>
          </p:spPr>
        </p:pic>
      </p:grpSp>
      <p:pic>
        <p:nvPicPr>
          <p:cNvPr id="1035" name="Picture 51" descr="blå"/>
          <p:cNvPicPr>
            <a:picLocks noChangeAspect="1" noChangeArrowheads="1"/>
          </p:cNvPicPr>
          <p:nvPr userDrawn="1"/>
        </p:nvPicPr>
        <p:blipFill>
          <a:blip r:embed="rId19" cstate="print"/>
          <a:srcRect l="23436" t="32570" r="12131" b="63843"/>
          <a:stretch>
            <a:fillRect/>
          </a:stretch>
        </p:blipFill>
        <p:spPr bwMode="auto">
          <a:xfrm>
            <a:off x="0" y="6386513"/>
            <a:ext cx="6416675" cy="471487"/>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044" r:id="rId1"/>
    <p:sldLayoutId id="2147484034" r:id="rId2"/>
    <p:sldLayoutId id="2147484035" r:id="rId3"/>
    <p:sldLayoutId id="2147484036" r:id="rId4"/>
    <p:sldLayoutId id="2147484037" r:id="rId5"/>
    <p:sldLayoutId id="2147484038" r:id="rId6"/>
    <p:sldLayoutId id="2147484039" r:id="rId7"/>
    <p:sldLayoutId id="2147484040" r:id="rId8"/>
    <p:sldLayoutId id="2147484041" r:id="rId9"/>
    <p:sldLayoutId id="2147484042" r:id="rId10"/>
    <p:sldLayoutId id="2147484043" r:id="rId11"/>
  </p:sldLayoutIdLst>
  <p:transition>
    <p:fade/>
  </p:transition>
  <p:timing>
    <p:tnLst>
      <p:par>
        <p:cTn id="1" dur="indefinite" restart="never" nodeType="tmRoot"/>
      </p:par>
    </p:tnLst>
  </p:timing>
  <p:txStyles>
    <p:titleStyle>
      <a:lvl1pPr algn="l" rtl="0" eaLnBrk="0" fontAlgn="base" hangingPunct="0">
        <a:spcBef>
          <a:spcPct val="0"/>
        </a:spcBef>
        <a:spcAft>
          <a:spcPct val="0"/>
        </a:spcAft>
        <a:defRPr sz="2000">
          <a:solidFill>
            <a:schemeClr val="tx1"/>
          </a:solidFill>
          <a:latin typeface="+mj-lt"/>
          <a:ea typeface="+mj-ea"/>
          <a:cs typeface="+mj-cs"/>
        </a:defRPr>
      </a:lvl1pPr>
      <a:lvl2pPr algn="l" rtl="0" eaLnBrk="0" fontAlgn="base" hangingPunct="0">
        <a:spcBef>
          <a:spcPct val="0"/>
        </a:spcBef>
        <a:spcAft>
          <a:spcPct val="0"/>
        </a:spcAft>
        <a:defRPr sz="2000">
          <a:solidFill>
            <a:schemeClr val="tx1"/>
          </a:solidFill>
          <a:latin typeface="Arial Unicode MS" pitchFamily="34" charset="-128"/>
        </a:defRPr>
      </a:lvl2pPr>
      <a:lvl3pPr algn="l" rtl="0" eaLnBrk="0" fontAlgn="base" hangingPunct="0">
        <a:spcBef>
          <a:spcPct val="0"/>
        </a:spcBef>
        <a:spcAft>
          <a:spcPct val="0"/>
        </a:spcAft>
        <a:defRPr sz="2000">
          <a:solidFill>
            <a:schemeClr val="tx1"/>
          </a:solidFill>
          <a:latin typeface="Arial Unicode MS" pitchFamily="34" charset="-128"/>
        </a:defRPr>
      </a:lvl3pPr>
      <a:lvl4pPr algn="l" rtl="0" eaLnBrk="0" fontAlgn="base" hangingPunct="0">
        <a:spcBef>
          <a:spcPct val="0"/>
        </a:spcBef>
        <a:spcAft>
          <a:spcPct val="0"/>
        </a:spcAft>
        <a:defRPr sz="2000">
          <a:solidFill>
            <a:schemeClr val="tx1"/>
          </a:solidFill>
          <a:latin typeface="Arial Unicode MS" pitchFamily="34" charset="-128"/>
        </a:defRPr>
      </a:lvl4pPr>
      <a:lvl5pPr algn="l" rtl="0" eaLnBrk="0" fontAlgn="base" hangingPunct="0">
        <a:spcBef>
          <a:spcPct val="0"/>
        </a:spcBef>
        <a:spcAft>
          <a:spcPct val="0"/>
        </a:spcAft>
        <a:defRPr sz="2000">
          <a:solidFill>
            <a:schemeClr val="tx1"/>
          </a:solidFill>
          <a:latin typeface="Arial Unicode MS" pitchFamily="34" charset="-128"/>
        </a:defRPr>
      </a:lvl5pPr>
      <a:lvl6pPr marL="457200" algn="l" rtl="0" fontAlgn="base">
        <a:spcBef>
          <a:spcPct val="0"/>
        </a:spcBef>
        <a:spcAft>
          <a:spcPct val="0"/>
        </a:spcAft>
        <a:defRPr sz="2000">
          <a:solidFill>
            <a:schemeClr val="tx1"/>
          </a:solidFill>
          <a:latin typeface="Arial Unicode MS" pitchFamily="34" charset="-128"/>
        </a:defRPr>
      </a:lvl6pPr>
      <a:lvl7pPr marL="914400" algn="l" rtl="0" fontAlgn="base">
        <a:spcBef>
          <a:spcPct val="0"/>
        </a:spcBef>
        <a:spcAft>
          <a:spcPct val="0"/>
        </a:spcAft>
        <a:defRPr sz="2000">
          <a:solidFill>
            <a:schemeClr val="tx1"/>
          </a:solidFill>
          <a:latin typeface="Arial Unicode MS" pitchFamily="34" charset="-128"/>
        </a:defRPr>
      </a:lvl7pPr>
      <a:lvl8pPr marL="1371600" algn="l" rtl="0" fontAlgn="base">
        <a:spcBef>
          <a:spcPct val="0"/>
        </a:spcBef>
        <a:spcAft>
          <a:spcPct val="0"/>
        </a:spcAft>
        <a:defRPr sz="2000">
          <a:solidFill>
            <a:schemeClr val="tx1"/>
          </a:solidFill>
          <a:latin typeface="Arial Unicode MS" pitchFamily="34" charset="-128"/>
        </a:defRPr>
      </a:lvl8pPr>
      <a:lvl9pPr marL="1828800" algn="l" rtl="0" fontAlgn="base">
        <a:spcBef>
          <a:spcPct val="0"/>
        </a:spcBef>
        <a:spcAft>
          <a:spcPct val="0"/>
        </a:spcAft>
        <a:defRPr sz="2000">
          <a:solidFill>
            <a:schemeClr val="tx1"/>
          </a:solidFill>
          <a:latin typeface="Arial Unicode MS" pitchFamily="34" charset="-128"/>
        </a:defRPr>
      </a:lvl9pPr>
    </p:titleStyle>
    <p:bodyStyle>
      <a:lvl1pPr marL="342900" indent="-342900" algn="l" rtl="0" eaLnBrk="0" fontAlgn="base" hangingPunct="0">
        <a:spcBef>
          <a:spcPct val="20000"/>
        </a:spcBef>
        <a:spcAft>
          <a:spcPct val="0"/>
        </a:spcAft>
        <a:buClr>
          <a:schemeClr val="tx2"/>
        </a:buClr>
        <a:buSzPct val="70000"/>
        <a:buFont typeface="Wingdings" pitchFamily="2" charset="2"/>
        <a:buChar char="l"/>
        <a:defRPr sz="16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1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16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16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16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16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16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16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jpeg"/><Relationship Id="rId5" Type="http://schemas.openxmlformats.org/officeDocument/2006/relationships/image" Target="../media/image10.jpe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angle 4"/>
          <p:cNvSpPr>
            <a:spLocks noGrp="1" noChangeArrowheads="1"/>
          </p:cNvSpPr>
          <p:nvPr>
            <p:ph type="ctrTitle"/>
          </p:nvPr>
        </p:nvSpPr>
        <p:spPr>
          <a:xfrm>
            <a:off x="2730500" y="1818823"/>
            <a:ext cx="5597071" cy="2027464"/>
          </a:xfrm>
        </p:spPr>
        <p:txBody>
          <a:bodyPr anchor="ctr"/>
          <a:lstStyle/>
          <a:p>
            <a:pPr algn="ctr" eaLnBrk="1" hangingPunct="1"/>
            <a:r>
              <a:rPr lang="en-GB" sz="2000" b="0" dirty="0" smtClean="0"/>
              <a:t/>
            </a:r>
            <a:br>
              <a:rPr lang="en-GB" sz="2000" b="0" dirty="0" smtClean="0"/>
            </a:br>
            <a:r>
              <a:rPr lang="en-GB" sz="2000" b="0" dirty="0" smtClean="0"/>
              <a:t>WP3 </a:t>
            </a:r>
            <a:r>
              <a:rPr lang="en-IE" sz="2000" dirty="0"/>
              <a:t>Benchmarking Best Practices </a:t>
            </a:r>
            <a:r>
              <a:rPr lang="en-GB" sz="2000" b="0" dirty="0" smtClean="0"/>
              <a:t/>
            </a:r>
            <a:br>
              <a:rPr lang="en-GB" sz="2000" b="0" dirty="0" smtClean="0"/>
            </a:br>
            <a:r>
              <a:rPr lang="en-GB" sz="1600" b="0" dirty="0" smtClean="0"/>
              <a:t/>
            </a:r>
            <a:br>
              <a:rPr lang="en-GB" sz="1600" b="0" dirty="0" smtClean="0"/>
            </a:br>
            <a:endParaRPr lang="en-GB" sz="2400" dirty="0" smtClean="0"/>
          </a:p>
        </p:txBody>
      </p:sp>
      <p:pic>
        <p:nvPicPr>
          <p:cNvPr id="3075" name="Picture 7" descr="NPP_logo_statement.png"/>
          <p:cNvPicPr>
            <a:picLocks noChangeAspect="1"/>
          </p:cNvPicPr>
          <p:nvPr/>
        </p:nvPicPr>
        <p:blipFill>
          <a:blip r:embed="rId3" cstate="print"/>
          <a:srcRect/>
          <a:stretch>
            <a:fillRect/>
          </a:stretch>
        </p:blipFill>
        <p:spPr bwMode="auto">
          <a:xfrm>
            <a:off x="500064" y="714375"/>
            <a:ext cx="4906508" cy="1355213"/>
          </a:xfrm>
          <a:prstGeom prst="rect">
            <a:avLst/>
          </a:prstGeom>
          <a:solidFill>
            <a:schemeClr val="bg1"/>
          </a:solidFill>
          <a:ln w="9525">
            <a:noFill/>
            <a:miter lim="800000"/>
            <a:headEnd/>
            <a:tailEnd/>
          </a:ln>
        </p:spPr>
      </p:pic>
      <p:pic>
        <p:nvPicPr>
          <p:cNvPr id="3076" name="Picture 8" descr="EU_flag_text.jpg"/>
          <p:cNvPicPr>
            <a:picLocks noChangeAspect="1"/>
          </p:cNvPicPr>
          <p:nvPr/>
        </p:nvPicPr>
        <p:blipFill>
          <a:blip r:embed="rId4" cstate="print"/>
          <a:srcRect/>
          <a:stretch>
            <a:fillRect/>
          </a:stretch>
        </p:blipFill>
        <p:spPr bwMode="auto">
          <a:xfrm>
            <a:off x="571500" y="5500688"/>
            <a:ext cx="3238500" cy="703262"/>
          </a:xfrm>
          <a:prstGeom prst="rect">
            <a:avLst/>
          </a:prstGeom>
          <a:noFill/>
          <a:ln w="9525">
            <a:noFill/>
            <a:miter lim="800000"/>
            <a:headEnd/>
            <a:tailEnd/>
          </a:ln>
        </p:spPr>
      </p:pic>
      <p:sp>
        <p:nvSpPr>
          <p:cNvPr id="5" name="TextBox 4"/>
          <p:cNvSpPr txBox="1"/>
          <p:nvPr/>
        </p:nvSpPr>
        <p:spPr>
          <a:xfrm>
            <a:off x="3773714" y="3211287"/>
            <a:ext cx="3166168" cy="1692771"/>
          </a:xfrm>
          <a:prstGeom prst="rect">
            <a:avLst/>
          </a:prstGeom>
          <a:noFill/>
        </p:spPr>
        <p:txBody>
          <a:bodyPr wrap="square" rtlCol="0">
            <a:spAutoFit/>
          </a:bodyPr>
          <a:lstStyle/>
          <a:p>
            <a:pPr algn="ctr"/>
            <a:r>
              <a:rPr lang="en-GB" dirty="0" smtClean="0"/>
              <a:t>Thomas Olofsson</a:t>
            </a:r>
            <a:r>
              <a:rPr lang="en-GB" sz="1400" dirty="0"/>
              <a:t/>
            </a:r>
            <a:br>
              <a:rPr lang="en-GB" sz="1400" dirty="0"/>
            </a:br>
            <a:endParaRPr lang="en-GB" sz="1400" dirty="0" smtClean="0"/>
          </a:p>
          <a:p>
            <a:pPr algn="ctr"/>
            <a:r>
              <a:rPr lang="en-US" dirty="0" smtClean="0"/>
              <a:t>NEES Project</a:t>
            </a:r>
          </a:p>
          <a:p>
            <a:pPr algn="ctr"/>
            <a:r>
              <a:rPr lang="en-US" dirty="0" smtClean="0"/>
              <a:t>6</a:t>
            </a:r>
            <a:r>
              <a:rPr lang="en-US" baseline="30000" dirty="0" smtClean="0"/>
              <a:t>th</a:t>
            </a:r>
            <a:r>
              <a:rPr lang="en-US" dirty="0" smtClean="0"/>
              <a:t> Partners Meeting</a:t>
            </a:r>
          </a:p>
          <a:p>
            <a:pPr algn="ctr"/>
            <a:r>
              <a:rPr lang="en-US" dirty="0" smtClean="0"/>
              <a:t>Sisimuit, Greenland</a:t>
            </a:r>
          </a:p>
          <a:p>
            <a:pPr algn="ctr"/>
            <a:r>
              <a:rPr lang="en-US" dirty="0" smtClean="0"/>
              <a:t>14-16</a:t>
            </a:r>
            <a:r>
              <a:rPr lang="en-US" baseline="30000" dirty="0" smtClean="0"/>
              <a:t>th</a:t>
            </a:r>
            <a:r>
              <a:rPr lang="en-US" dirty="0" smtClean="0"/>
              <a:t> August 2013</a:t>
            </a:r>
            <a:endParaRPr lang="en-US" dirty="0"/>
          </a:p>
        </p:txBody>
      </p:sp>
      <p:pic>
        <p:nvPicPr>
          <p:cNvPr id="98306" name="Picture 2" descr="C:\Documents and Settings\Your Name\My Documents\LogoNEES.jpg"/>
          <p:cNvPicPr>
            <a:picLocks noChangeAspect="1" noChangeArrowheads="1"/>
          </p:cNvPicPr>
          <p:nvPr/>
        </p:nvPicPr>
        <p:blipFill>
          <a:blip r:embed="rId5">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708917" y="2654782"/>
            <a:ext cx="2375292" cy="2347347"/>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13901071"/>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pPr algn="ctr"/>
            <a:r>
              <a:rPr lang="en-US" dirty="0" smtClean="0"/>
              <a:t>Objective WP3</a:t>
            </a:r>
            <a:endParaRPr lang="en-US" dirty="0"/>
          </a:p>
        </p:txBody>
      </p:sp>
      <p:sp>
        <p:nvSpPr>
          <p:cNvPr id="3" name="Platshållare för innehåll 2"/>
          <p:cNvSpPr>
            <a:spLocks noGrp="1"/>
          </p:cNvSpPr>
          <p:nvPr>
            <p:ph idx="1"/>
          </p:nvPr>
        </p:nvSpPr>
        <p:spPr/>
        <p:txBody>
          <a:bodyPr/>
          <a:lstStyle/>
          <a:p>
            <a:pPr marL="0" indent="0">
              <a:buNone/>
            </a:pPr>
            <a:r>
              <a:rPr lang="en-GB" dirty="0"/>
              <a:t>To identify products and processes more likely to be sustainable and beneficial in each region. To select the of Best Practice in products and services currently available in he NPP region, with technical and other details and case study documentation. </a:t>
            </a:r>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804706976"/>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pPr algn="ctr"/>
            <a:r>
              <a:rPr lang="sv-SE" dirty="0" smtClean="0"/>
              <a:t>Presentation</a:t>
            </a:r>
            <a:endParaRPr lang="sv-SE" dirty="0"/>
          </a:p>
        </p:txBody>
      </p:sp>
      <p:sp>
        <p:nvSpPr>
          <p:cNvPr id="3" name="Platshållare för innehåll 2"/>
          <p:cNvSpPr>
            <a:spLocks noGrp="1"/>
          </p:cNvSpPr>
          <p:nvPr>
            <p:ph idx="1"/>
          </p:nvPr>
        </p:nvSpPr>
        <p:spPr/>
        <p:txBody>
          <a:bodyPr/>
          <a:lstStyle/>
          <a:p>
            <a:pPr>
              <a:buFont typeface="+mj-lt"/>
              <a:buAutoNum type="arabicPeriod"/>
            </a:pPr>
            <a:r>
              <a:rPr lang="en-US" dirty="0" smtClean="0"/>
              <a:t>Progress on collection of Best Practice Profiles for web page (posters) </a:t>
            </a:r>
          </a:p>
          <a:p>
            <a:pPr>
              <a:buFont typeface="+mj-lt"/>
              <a:buAutoNum type="arabicPeriod"/>
            </a:pPr>
            <a:r>
              <a:rPr lang="en-US" dirty="0" smtClean="0"/>
              <a:t>Progress on inclusion of Summary Evaluation Reports on Web Site (still outstanding)</a:t>
            </a:r>
          </a:p>
          <a:p>
            <a:pPr>
              <a:buFont typeface="+mj-lt"/>
              <a:buAutoNum type="arabicPeriod"/>
            </a:pPr>
            <a:r>
              <a:rPr lang="en-US" dirty="0" smtClean="0"/>
              <a:t>Progress on collection of BP information for brochures </a:t>
            </a:r>
          </a:p>
          <a:p>
            <a:pPr>
              <a:buFont typeface="+mj-lt"/>
              <a:buAutoNum type="arabicPeriod"/>
            </a:pPr>
            <a:r>
              <a:rPr lang="en-US" dirty="0" smtClean="0"/>
              <a:t>What are we offering the Best Practices? (discussion)</a:t>
            </a:r>
          </a:p>
          <a:p>
            <a:endParaRPr lang="sv-SE"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572311834"/>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pPr algn="ctr"/>
            <a:r>
              <a:rPr lang="en-US" dirty="0" smtClean="0"/>
              <a:t>1. Progress on collection of Best Practice Profiles for web page</a:t>
            </a:r>
            <a:endParaRPr lang="en-US" dirty="0"/>
          </a:p>
        </p:txBody>
      </p:sp>
      <p:sp>
        <p:nvSpPr>
          <p:cNvPr id="3" name="Platshållare för innehåll 2"/>
          <p:cNvSpPr>
            <a:spLocks noGrp="1"/>
          </p:cNvSpPr>
          <p:nvPr>
            <p:ph idx="1"/>
          </p:nvPr>
        </p:nvSpPr>
        <p:spPr>
          <a:xfrm>
            <a:off x="457200" y="1719263"/>
            <a:ext cx="8229600" cy="4571106"/>
          </a:xfrm>
        </p:spPr>
        <p:txBody>
          <a:bodyPr/>
          <a:lstStyle/>
          <a:p>
            <a:r>
              <a:rPr lang="en-US" dirty="0" smtClean="0"/>
              <a:t>Evaluation Process for BP’s  and Expert Panel Evaluation has resulted in14 Best Practices presented on Neesonline.org, (the goal was 15) </a:t>
            </a:r>
          </a:p>
          <a:p>
            <a:pPr lvl="1">
              <a:buAutoNum type="romanUcPeriod"/>
            </a:pPr>
            <a:r>
              <a:rPr lang="en-US" sz="1000" dirty="0" smtClean="0"/>
              <a:t>EcoCel (Ireland) </a:t>
            </a:r>
          </a:p>
          <a:p>
            <a:pPr lvl="1">
              <a:buFont typeface="Wingdings" pitchFamily="2" charset="2"/>
              <a:buAutoNum type="romanUcPeriod"/>
            </a:pPr>
            <a:r>
              <a:rPr lang="en-US" sz="1000" dirty="0" smtClean="0"/>
              <a:t>Anú Green (Ireland) </a:t>
            </a:r>
          </a:p>
          <a:p>
            <a:pPr lvl="1">
              <a:buAutoNum type="romanUcPeriod"/>
            </a:pPr>
            <a:r>
              <a:rPr lang="en-US" sz="1000" dirty="0" smtClean="0"/>
              <a:t>FH Wetland Systems (Ireland) </a:t>
            </a:r>
          </a:p>
          <a:p>
            <a:pPr lvl="1">
              <a:buAutoNum type="romanUcPeriod"/>
            </a:pPr>
            <a:r>
              <a:rPr lang="en-US" sz="1000" dirty="0" smtClean="0"/>
              <a:t>Mud and Wood (Ireland)</a:t>
            </a:r>
          </a:p>
          <a:p>
            <a:pPr lvl="1">
              <a:buFont typeface="Wingdings" pitchFamily="2" charset="2"/>
              <a:buAutoNum type="romanUcPeriod"/>
            </a:pPr>
            <a:r>
              <a:rPr lang="en-US" sz="1000" dirty="0" smtClean="0"/>
              <a:t>The Hollies Centre for Sustainability (Ireland)</a:t>
            </a:r>
          </a:p>
          <a:p>
            <a:pPr lvl="1">
              <a:buAutoNum type="romanUcPeriod"/>
            </a:pPr>
            <a:r>
              <a:rPr lang="en-US" sz="1000" dirty="0" smtClean="0"/>
              <a:t>Advanced Timber craft (Northern Ireland) </a:t>
            </a:r>
          </a:p>
          <a:p>
            <a:pPr lvl="1">
              <a:buAutoNum type="romanUcPeriod"/>
            </a:pPr>
            <a:r>
              <a:rPr lang="en-US" sz="1000" dirty="0" smtClean="0"/>
              <a:t>Locate Architects (Scotland) </a:t>
            </a:r>
          </a:p>
          <a:p>
            <a:pPr lvl="1">
              <a:buAutoNum type="romanUcPeriod"/>
            </a:pPr>
            <a:r>
              <a:rPr lang="en-US" sz="1000" dirty="0" smtClean="0"/>
              <a:t>Ecological Architecture(Scotland) </a:t>
            </a:r>
          </a:p>
          <a:p>
            <a:pPr lvl="1">
              <a:buAutoNum type="romanUcPeriod"/>
            </a:pPr>
            <a:r>
              <a:rPr lang="en-US" sz="1000" dirty="0" smtClean="0"/>
              <a:t>Enviroglass (Scotland) </a:t>
            </a:r>
          </a:p>
          <a:p>
            <a:pPr lvl="1">
              <a:buAutoNum type="romanUcPeriod"/>
            </a:pPr>
            <a:r>
              <a:rPr lang="en-US" sz="1000" dirty="0" smtClean="0"/>
              <a:t>Inzievar Woodlands (Scotland) </a:t>
            </a:r>
          </a:p>
          <a:p>
            <a:pPr lvl="1">
              <a:buAutoNum type="romanUcPeriod"/>
            </a:pPr>
            <a:r>
              <a:rPr lang="en-US" sz="1000" dirty="0" smtClean="0"/>
              <a:t>Martinsons Glulam (Sweden) </a:t>
            </a:r>
          </a:p>
          <a:p>
            <a:pPr lvl="1">
              <a:buAutoNum type="romanUcPeriod"/>
            </a:pPr>
            <a:r>
              <a:rPr lang="en-US" sz="1000" dirty="0" smtClean="0"/>
              <a:t>Martinsons Xlam (Sweden) </a:t>
            </a:r>
          </a:p>
          <a:p>
            <a:pPr lvl="1">
              <a:buAutoNum type="romanUcPeriod"/>
            </a:pPr>
            <a:r>
              <a:rPr lang="en-US" sz="1000" dirty="0" smtClean="0"/>
              <a:t>Masonite Beams (Sweden) </a:t>
            </a:r>
          </a:p>
          <a:p>
            <a:pPr lvl="1">
              <a:buAutoNum type="romanUcPeriod"/>
            </a:pPr>
            <a:r>
              <a:rPr lang="en-US" sz="1000" dirty="0" smtClean="0"/>
              <a:t>SWECO(Sweden) </a:t>
            </a:r>
            <a:endParaRPr lang="en-US" dirty="0" smtClean="0"/>
          </a:p>
          <a:p>
            <a:pPr marL="0" indent="0">
              <a:buNone/>
            </a:pPr>
            <a:r>
              <a:rPr lang="en-US" dirty="0" smtClean="0"/>
              <a:t>Activities</a:t>
            </a:r>
          </a:p>
          <a:p>
            <a:pPr lvl="1"/>
            <a:r>
              <a:rPr lang="en-US" sz="1000" dirty="0" smtClean="0"/>
              <a:t>To collect additional Best Practice from all regions a 3rd call from Best Practices (Each partner finding a format of the call)</a:t>
            </a:r>
          </a:p>
          <a:p>
            <a:pPr lvl="1"/>
            <a:r>
              <a:rPr lang="en-US" sz="1000" dirty="0" smtClean="0"/>
              <a:t>A new expert meeting is needed</a:t>
            </a:r>
          </a:p>
          <a:p>
            <a:pPr lvl="1"/>
            <a:r>
              <a:rPr lang="en-US" sz="1000" dirty="0" smtClean="0"/>
              <a:t>Improve  the best practice presentation on the web :</a:t>
            </a:r>
          </a:p>
          <a:p>
            <a:pPr lvl="2">
              <a:buFont typeface="Wingdings" charset="2"/>
              <a:buChar char="ü"/>
            </a:pPr>
            <a:r>
              <a:rPr lang="en-US" sz="1000" dirty="0" smtClean="0"/>
              <a:t>Comparable posters for all Best Practice </a:t>
            </a:r>
          </a:p>
          <a:p>
            <a:pPr lvl="2">
              <a:buFont typeface="Wingdings" charset="2"/>
              <a:buChar char="ü"/>
            </a:pPr>
            <a:r>
              <a:rPr lang="en-US" sz="1000" dirty="0" smtClean="0"/>
              <a:t>Summary reports</a:t>
            </a:r>
          </a:p>
          <a:p>
            <a:pPr lvl="2">
              <a:buFont typeface="Wingdings" charset="2"/>
              <a:buChar char="ü"/>
            </a:pPr>
            <a:r>
              <a:rPr lang="en-US" sz="1000" dirty="0" smtClean="0"/>
              <a:t>Pilot projects</a:t>
            </a:r>
            <a:endParaRPr lang="en-US" sz="1000"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081213837"/>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ubrik 1"/>
          <p:cNvSpPr>
            <a:spLocks noGrp="1"/>
          </p:cNvSpPr>
          <p:nvPr>
            <p:ph type="title"/>
          </p:nvPr>
        </p:nvSpPr>
        <p:spPr>
          <a:xfrm>
            <a:off x="299509" y="122238"/>
            <a:ext cx="8302379" cy="1295400"/>
          </a:xfrm>
        </p:spPr>
        <p:txBody>
          <a:bodyPr/>
          <a:lstStyle/>
          <a:p>
            <a:pPr algn="ctr"/>
            <a:r>
              <a:rPr lang="en-US" dirty="0"/>
              <a:t>2</a:t>
            </a:r>
            <a:r>
              <a:rPr lang="en-US" dirty="0" smtClean="0"/>
              <a:t>. Progress on inclusion of Summary </a:t>
            </a:r>
            <a:r>
              <a:rPr lang="en-US" dirty="0"/>
              <a:t>Evaluation Reports on Web Site </a:t>
            </a:r>
          </a:p>
        </p:txBody>
      </p:sp>
      <p:sp>
        <p:nvSpPr>
          <p:cNvPr id="3" name="Platshållare för innehåll 2"/>
          <p:cNvSpPr>
            <a:spLocks noGrp="1"/>
          </p:cNvSpPr>
          <p:nvPr>
            <p:ph idx="1"/>
          </p:nvPr>
        </p:nvSpPr>
        <p:spPr/>
        <p:txBody>
          <a:bodyPr/>
          <a:lstStyle/>
          <a:p>
            <a:pPr marL="342900" lvl="1" indent="-342900">
              <a:buClr>
                <a:schemeClr val="tx2"/>
              </a:buClr>
            </a:pPr>
            <a:r>
              <a:rPr lang="en-US" dirty="0" smtClean="0"/>
              <a:t>Improved summary reports:</a:t>
            </a:r>
          </a:p>
          <a:p>
            <a:pPr marL="638175" lvl="2" indent="-342900">
              <a:buClr>
                <a:schemeClr val="tx2"/>
              </a:buClr>
              <a:buFont typeface="Wingdings" charset="2"/>
              <a:buChar char="ü"/>
            </a:pPr>
            <a:r>
              <a:rPr lang="en-US" dirty="0" smtClean="0"/>
              <a:t>Based on the expert reports</a:t>
            </a:r>
          </a:p>
          <a:p>
            <a:pPr marL="638175" lvl="2" indent="-342900">
              <a:buClr>
                <a:schemeClr val="tx2"/>
              </a:buClr>
              <a:buFont typeface="Wingdings" charset="2"/>
              <a:buChar char="ü"/>
            </a:pPr>
            <a:r>
              <a:rPr lang="en-US" dirty="0" smtClean="0"/>
              <a:t>Complementing and adding value in the presentation of PB</a:t>
            </a:r>
          </a:p>
          <a:p>
            <a:pPr marL="285750" lvl="1" indent="-285750">
              <a:buClr>
                <a:schemeClr val="tx2"/>
              </a:buClr>
            </a:pPr>
            <a:r>
              <a:rPr lang="en-US" dirty="0" smtClean="0"/>
              <a:t>Important that the expert reports has a standard format and are complete</a:t>
            </a:r>
          </a:p>
          <a:p>
            <a:pPr marL="285750" lvl="1" indent="-285750">
              <a:buClr>
                <a:schemeClr val="tx2"/>
              </a:buClr>
            </a:pPr>
            <a:r>
              <a:rPr lang="en-US" dirty="0" smtClean="0"/>
              <a:t>All expert reports on the web before the final meeting in Brussels</a:t>
            </a:r>
          </a:p>
          <a:p>
            <a:pPr marL="285750" lvl="1" indent="-285750">
              <a:buClr>
                <a:schemeClr val="tx2"/>
              </a:buClr>
            </a:pPr>
            <a:r>
              <a:rPr lang="en-US" dirty="0"/>
              <a:t>Umeå University responsible for writing and uploading the </a:t>
            </a:r>
            <a:r>
              <a:rPr lang="en-US" dirty="0" smtClean="0"/>
              <a:t>reports</a:t>
            </a:r>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887152601"/>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US" dirty="0"/>
              <a:t>3</a:t>
            </a:r>
            <a:r>
              <a:rPr lang="en-US" dirty="0" smtClean="0"/>
              <a:t>. </a:t>
            </a:r>
            <a:r>
              <a:rPr lang="en-US" dirty="0"/>
              <a:t>Progress on collection of BP information for brochures </a:t>
            </a:r>
          </a:p>
        </p:txBody>
      </p:sp>
      <p:sp>
        <p:nvSpPr>
          <p:cNvPr id="3" name="Platshållare för innehåll 2"/>
          <p:cNvSpPr>
            <a:spLocks noGrp="1"/>
          </p:cNvSpPr>
          <p:nvPr>
            <p:ph idx="1"/>
          </p:nvPr>
        </p:nvSpPr>
        <p:spPr/>
        <p:txBody>
          <a:bodyPr/>
          <a:lstStyle/>
          <a:p>
            <a:r>
              <a:rPr lang="en-US" dirty="0" smtClean="0"/>
              <a:t>GCU has started</a:t>
            </a:r>
          </a:p>
          <a:p>
            <a:r>
              <a:rPr lang="en-US" dirty="0" smtClean="0"/>
              <a:t>To consider:</a:t>
            </a:r>
          </a:p>
          <a:p>
            <a:pPr lvl="1">
              <a:buFont typeface="Wingdings" charset="2"/>
              <a:buChar char="u"/>
            </a:pPr>
            <a:r>
              <a:rPr lang="en-US" dirty="0" smtClean="0"/>
              <a:t>For who it is produced</a:t>
            </a:r>
          </a:p>
          <a:p>
            <a:pPr lvl="1">
              <a:buFont typeface="Wingdings" charset="2"/>
              <a:buChar char="u"/>
            </a:pPr>
            <a:r>
              <a:rPr lang="en-US" dirty="0" smtClean="0"/>
              <a:t>How will it be used</a:t>
            </a:r>
          </a:p>
          <a:p>
            <a:pPr lvl="1">
              <a:buFont typeface="Wingdings" charset="2"/>
              <a:buChar char="u"/>
            </a:pPr>
            <a:r>
              <a:rPr lang="en-US" dirty="0" smtClean="0"/>
              <a:t>How is it complementing other presentation material, promotion and marketing</a:t>
            </a:r>
          </a:p>
          <a:p>
            <a:pPr lvl="1">
              <a:buFont typeface="Wingdings" charset="2"/>
              <a:buChar char="u"/>
            </a:pPr>
            <a:r>
              <a:rPr lang="en-US" dirty="0" smtClean="0"/>
              <a:t>To be used for regional purpose or by all partners</a:t>
            </a:r>
          </a:p>
          <a:p>
            <a:r>
              <a:rPr lang="en-US" dirty="0" smtClean="0"/>
              <a:t>A format with possibility to add additional BP</a:t>
            </a:r>
          </a:p>
          <a:p>
            <a:r>
              <a:rPr lang="en-US" dirty="0" smtClean="0"/>
              <a:t>Available information to use for producing the brochures</a:t>
            </a:r>
          </a:p>
          <a:p>
            <a:pPr lvl="1">
              <a:buFont typeface="Wingdings" charset="2"/>
              <a:buChar char="u"/>
            </a:pPr>
            <a:r>
              <a:rPr lang="en-US" dirty="0" smtClean="0"/>
              <a:t>Posters</a:t>
            </a:r>
          </a:p>
          <a:p>
            <a:pPr lvl="1">
              <a:buFont typeface="Wingdings" charset="2"/>
              <a:buChar char="u"/>
            </a:pPr>
            <a:r>
              <a:rPr lang="en-US" dirty="0" smtClean="0"/>
              <a:t>Expert reports</a:t>
            </a:r>
          </a:p>
          <a:p>
            <a:r>
              <a:rPr lang="en-US" dirty="0" smtClean="0"/>
              <a:t>Final version at the Brussels meeting</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887152601"/>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US" dirty="0" smtClean="0"/>
              <a:t>4. What </a:t>
            </a:r>
            <a:r>
              <a:rPr lang="en-US" dirty="0"/>
              <a:t>are we offering the Best Practices? (discussion)</a:t>
            </a:r>
          </a:p>
        </p:txBody>
      </p:sp>
      <p:sp>
        <p:nvSpPr>
          <p:cNvPr id="3" name="Platshållare för innehåll 2"/>
          <p:cNvSpPr>
            <a:spLocks noGrp="1"/>
          </p:cNvSpPr>
          <p:nvPr>
            <p:ph idx="1"/>
          </p:nvPr>
        </p:nvSpPr>
        <p:spPr/>
        <p:txBody>
          <a:bodyPr/>
          <a:lstStyle/>
          <a:p>
            <a:r>
              <a:rPr lang="en-US" dirty="0" smtClean="0"/>
              <a:t>A portal (web)</a:t>
            </a:r>
          </a:p>
          <a:p>
            <a:r>
              <a:rPr lang="en-US" dirty="0" smtClean="0"/>
              <a:t>Arena </a:t>
            </a:r>
            <a:r>
              <a:rPr lang="en-US" smtClean="0"/>
              <a:t>for dissemination</a:t>
            </a:r>
            <a:endParaRPr lang="en-US" dirty="0" smtClean="0"/>
          </a:p>
          <a:p>
            <a:pPr lvl="1">
              <a:buFont typeface="Wingdings" charset="2"/>
              <a:buChar char="ü"/>
            </a:pPr>
            <a:r>
              <a:rPr lang="en-US" dirty="0" smtClean="0"/>
              <a:t>Other producers and service providers</a:t>
            </a:r>
          </a:p>
          <a:p>
            <a:pPr lvl="1">
              <a:buFont typeface="Wingdings" charset="2"/>
              <a:buChar char="ü"/>
            </a:pPr>
            <a:r>
              <a:rPr lang="en-US" dirty="0" smtClean="0"/>
              <a:t>Focus groups</a:t>
            </a:r>
          </a:p>
          <a:p>
            <a:pPr lvl="1">
              <a:buFont typeface="Wingdings" charset="2"/>
              <a:buChar char="ü"/>
            </a:pPr>
            <a:r>
              <a:rPr lang="en-US" dirty="0" smtClean="0"/>
              <a:t>Meetings</a:t>
            </a:r>
          </a:p>
          <a:p>
            <a:r>
              <a:rPr lang="en-US" dirty="0" smtClean="0"/>
              <a:t>Activities</a:t>
            </a:r>
          </a:p>
          <a:p>
            <a:r>
              <a:rPr lang="en-US" dirty="0" smtClean="0"/>
              <a:t>Legitimacy</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887152601"/>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Nätverk">
  <a:themeElements>
    <a:clrScheme name="Nätve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fontScheme name="Nätverk">
      <a:majorFont>
        <a:latin typeface="Arial Unicode MS"/>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Nätve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ätve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ätve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ätve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ätve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ätve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ätve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ätve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ätve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ätve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Network</Template>
  <TotalTime>7484</TotalTime>
  <Words>441</Words>
  <Application>Microsoft Macintosh PowerPoint</Application>
  <PresentationFormat>Bildspel på skärmen (4:3)</PresentationFormat>
  <Paragraphs>64</Paragraphs>
  <Slides>7</Slides>
  <Notes>1</Notes>
  <HiddenSlides>0</HiddenSlides>
  <MMClips>0</MMClips>
  <ScaleCrop>false</ScaleCrop>
  <HeadingPairs>
    <vt:vector size="6" baseType="variant">
      <vt:variant>
        <vt:lpstr>Formgivningsmall</vt:lpstr>
      </vt:variant>
      <vt:variant>
        <vt:i4>1</vt:i4>
      </vt:variant>
      <vt:variant>
        <vt:lpstr>Serverprogram för OLE-inbäddning</vt:lpstr>
      </vt:variant>
      <vt:variant>
        <vt:i4>1</vt:i4>
      </vt:variant>
      <vt:variant>
        <vt:lpstr>Bildrubriker</vt:lpstr>
      </vt:variant>
      <vt:variant>
        <vt:i4>7</vt:i4>
      </vt:variant>
    </vt:vector>
  </HeadingPairs>
  <TitlesOfParts>
    <vt:vector size="9" baseType="lpstr">
      <vt:lpstr>Nätverk</vt:lpstr>
      <vt:lpstr>Photo Editor Photo</vt:lpstr>
      <vt:lpstr> WP3 Benchmarking Best Practices   </vt:lpstr>
      <vt:lpstr>Objective WP3</vt:lpstr>
      <vt:lpstr>Presentation</vt:lpstr>
      <vt:lpstr>1. Progress on collection of Best Practice Profiles for web page</vt:lpstr>
      <vt:lpstr>2. Progress on inclusion of Summary Evaluation Reports on Web Site </vt:lpstr>
      <vt:lpstr>3. Progress on collection of BP information for brochures </vt:lpstr>
      <vt:lpstr>4. What are we offering the Best Practices? (discussion)</vt:lpstr>
    </vt:vector>
  </TitlesOfParts>
  <Company>NPP JPS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NPP 2007-2013</dc:title>
  <dc:subject>General Presentation</dc:subject>
  <dc:creator>Claire Matheson</dc:creator>
  <cp:lastModifiedBy>Geza Fischl</cp:lastModifiedBy>
  <cp:revision>486</cp:revision>
  <cp:lastPrinted>2014-03-26T10:27:07Z</cp:lastPrinted>
  <dcterms:created xsi:type="dcterms:W3CDTF">2014-03-26T10:26:54Z</dcterms:created>
  <dcterms:modified xsi:type="dcterms:W3CDTF">2014-03-26T12:50:10Z</dcterms:modified>
</cp:coreProperties>
</file>