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2" r:id="rId4"/>
    <p:sldId id="258" r:id="rId5"/>
    <p:sldId id="261" r:id="rId6"/>
    <p:sldId id="263" r:id="rId7"/>
  </p:sldIdLst>
  <p:sldSz cx="9144000" cy="6858000" type="screen4x3"/>
  <p:notesSz cx="6799263" cy="9929813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ovanför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sv-SE" smtClean="0"/>
              <a:t>Klicka här för att ändra format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bilder ovanför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ubrikbild med bild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err="1" smtClean="0"/>
              <a:t>Work</a:t>
            </a:r>
            <a:r>
              <a:rPr lang="sv-SE" dirty="0" smtClean="0"/>
              <a:t> </a:t>
            </a:r>
            <a:r>
              <a:rPr lang="sv-SE" dirty="0" err="1" smtClean="0"/>
              <a:t>package</a:t>
            </a:r>
            <a:r>
              <a:rPr lang="sv-SE" dirty="0" smtClean="0"/>
              <a:t> 7 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Public </a:t>
            </a:r>
            <a:r>
              <a:rPr lang="sv-SE" dirty="0" err="1" smtClean="0"/>
              <a:t>Awareness</a:t>
            </a:r>
            <a:r>
              <a:rPr lang="sv-SE" dirty="0" smtClean="0"/>
              <a:t> and Dissemination</a:t>
            </a:r>
            <a:endParaRPr lang="sv-SE" dirty="0"/>
          </a:p>
        </p:txBody>
      </p:sp>
      <p:pic>
        <p:nvPicPr>
          <p:cNvPr id="4" name="Bildobjekt 3" descr="npp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3" y="0"/>
            <a:ext cx="1371600" cy="13716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656" y="0"/>
            <a:ext cx="1609344" cy="1590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Underrubrik 2"/>
          <p:cNvSpPr txBox="1">
            <a:spLocks/>
          </p:cNvSpPr>
          <p:nvPr/>
        </p:nvSpPr>
        <p:spPr>
          <a:xfrm rot="21060000">
            <a:off x="4322329" y="1966616"/>
            <a:ext cx="4874355" cy="82100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None/>
              <a:defRPr sz="22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 smtClean="0"/>
              <a:t>WP Co-ordinators UMA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77775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IE" dirty="0"/>
              <a:t>Objectives of the </a:t>
            </a:r>
            <a:r>
              <a:rPr lang="en-IE" dirty="0" smtClean="0"/>
              <a:t>WP</a:t>
            </a:r>
            <a:endParaRPr lang="en-I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effectLst/>
              </a:rPr>
              <a:t>To collect the technical, social and economic data required to demonstrate the feasibility of the NEES </a:t>
            </a:r>
            <a:r>
              <a:rPr lang="en-GB" dirty="0" smtClean="0">
                <a:effectLst/>
              </a:rPr>
              <a:t>approach</a:t>
            </a:r>
            <a:endParaRPr lang="sv-SE" dirty="0" smtClean="0"/>
          </a:p>
          <a:p>
            <a:endParaRPr lang="sv-SE" dirty="0"/>
          </a:p>
        </p:txBody>
      </p:sp>
      <p:pic>
        <p:nvPicPr>
          <p:cNvPr id="4" name="Bildobjekt 3" descr="npp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3" y="0"/>
            <a:ext cx="1371600" cy="1371600"/>
          </a:xfrm>
          <a:prstGeom prst="rect">
            <a:avLst/>
          </a:prstGeom>
        </p:spPr>
      </p:pic>
      <p:pic>
        <p:nvPicPr>
          <p:cNvPr id="5" name="Bildobjekt 4" descr="61158_umu_webb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3378" y="19050"/>
            <a:ext cx="1670622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375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IE" dirty="0"/>
              <a:t>Action by Co-ordinators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Develop </a:t>
            </a:r>
            <a:r>
              <a:rPr lang="en-IE" dirty="0"/>
              <a:t>on-line portal (</a:t>
            </a:r>
            <a:r>
              <a:rPr lang="en-IE" dirty="0" smtClean="0"/>
              <a:t>UMA)</a:t>
            </a:r>
            <a:endParaRPr lang="en-IE" dirty="0"/>
          </a:p>
          <a:p>
            <a:r>
              <a:rPr lang="en-IE" dirty="0"/>
              <a:t>Electronic newsletter (UMA)</a:t>
            </a:r>
          </a:p>
          <a:p>
            <a:r>
              <a:rPr lang="en-IE" dirty="0"/>
              <a:t>Local, regional dissemination (All)</a:t>
            </a:r>
          </a:p>
          <a:p>
            <a:r>
              <a:rPr lang="en-IE" dirty="0"/>
              <a:t>Creating Network of Stakeholders (All)</a:t>
            </a:r>
          </a:p>
          <a:p>
            <a:r>
              <a:rPr lang="en-IE" dirty="0"/>
              <a:t>Local seminars (All)</a:t>
            </a:r>
          </a:p>
          <a:p>
            <a:r>
              <a:rPr lang="en-IE" dirty="0"/>
              <a:t>Setting up final European Seminar (UMA)</a:t>
            </a:r>
          </a:p>
        </p:txBody>
      </p:sp>
    </p:spTree>
    <p:extLst>
      <p:ext uri="{BB962C8B-B14F-4D97-AF65-F5344CB8AC3E}">
        <p14:creationId xmlns:p14="http://schemas.microsoft.com/office/powerpoint/2010/main" val="178136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Actions by Paterners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>
                <a:effectLst/>
              </a:rPr>
              <a:t>Partner 1, UMA</a:t>
            </a:r>
          </a:p>
          <a:p>
            <a:r>
              <a:rPr lang="en-GB" dirty="0">
                <a:effectLst/>
              </a:rPr>
              <a:t>Partner </a:t>
            </a:r>
            <a:r>
              <a:rPr lang="en-GB" dirty="0" smtClean="0">
                <a:effectLst/>
              </a:rPr>
              <a:t>2, </a:t>
            </a:r>
            <a:r>
              <a:rPr lang="en-GB" dirty="0">
                <a:effectLst/>
              </a:rPr>
              <a:t>UCC</a:t>
            </a:r>
            <a:endParaRPr lang="en-GB" dirty="0" smtClean="0">
              <a:effectLst/>
            </a:endParaRPr>
          </a:p>
          <a:p>
            <a:r>
              <a:rPr lang="en-GB" dirty="0">
                <a:effectLst/>
              </a:rPr>
              <a:t>Partner </a:t>
            </a:r>
            <a:r>
              <a:rPr lang="en-GB" dirty="0" smtClean="0">
                <a:effectLst/>
              </a:rPr>
              <a:t>3, </a:t>
            </a:r>
            <a:r>
              <a:rPr lang="en-GB" dirty="0">
                <a:effectLst/>
              </a:rPr>
              <a:t>CTC</a:t>
            </a:r>
            <a:endParaRPr lang="en-GB" dirty="0" smtClean="0">
              <a:effectLst/>
            </a:endParaRPr>
          </a:p>
          <a:p>
            <a:r>
              <a:rPr lang="en-GB" dirty="0">
                <a:effectLst/>
              </a:rPr>
              <a:t>Partner </a:t>
            </a:r>
            <a:r>
              <a:rPr lang="en-GB" dirty="0" smtClean="0">
                <a:effectLst/>
              </a:rPr>
              <a:t>4, </a:t>
            </a:r>
            <a:r>
              <a:rPr lang="en-GB" dirty="0">
                <a:effectLst/>
              </a:rPr>
              <a:t>GCU, </a:t>
            </a:r>
            <a:endParaRPr lang="en-GB" dirty="0" smtClean="0">
              <a:effectLst/>
            </a:endParaRPr>
          </a:p>
          <a:p>
            <a:r>
              <a:rPr lang="en-GB" dirty="0">
                <a:effectLst/>
              </a:rPr>
              <a:t>Partner </a:t>
            </a:r>
            <a:r>
              <a:rPr lang="en-GB" dirty="0" smtClean="0">
                <a:effectLst/>
              </a:rPr>
              <a:t>5, </a:t>
            </a:r>
            <a:r>
              <a:rPr lang="en-GB" dirty="0">
                <a:effectLst/>
              </a:rPr>
              <a:t>ARTEK</a:t>
            </a:r>
          </a:p>
          <a:p>
            <a:r>
              <a:rPr lang="en-GB" dirty="0">
                <a:effectLst/>
              </a:rPr>
              <a:t>Partner </a:t>
            </a:r>
            <a:r>
              <a:rPr lang="en-GB" dirty="0" smtClean="0">
                <a:effectLst/>
              </a:rPr>
              <a:t>6, </a:t>
            </a:r>
            <a:r>
              <a:rPr lang="en-GB" dirty="0">
                <a:effectLst/>
              </a:rPr>
              <a:t>U of </a:t>
            </a:r>
            <a:r>
              <a:rPr lang="en-GB" dirty="0" smtClean="0">
                <a:effectLst/>
              </a:rPr>
              <a:t>Ulster</a:t>
            </a:r>
          </a:p>
          <a:p>
            <a:r>
              <a:rPr lang="en-GB" dirty="0">
                <a:effectLst/>
              </a:rPr>
              <a:t>Partner </a:t>
            </a:r>
            <a:r>
              <a:rPr lang="en-GB" dirty="0" smtClean="0">
                <a:effectLst/>
              </a:rPr>
              <a:t>7, </a:t>
            </a:r>
            <a:r>
              <a:rPr lang="en-GB" dirty="0" err="1">
                <a:effectLst/>
              </a:rPr>
              <a:t>Clar</a:t>
            </a:r>
            <a:r>
              <a:rPr lang="en-GB" dirty="0">
                <a:effectLst/>
              </a:rPr>
              <a:t> ICH </a:t>
            </a:r>
            <a:endParaRPr lang="sv-SE" dirty="0" smtClean="0"/>
          </a:p>
          <a:p>
            <a:pPr marL="0" indent="0">
              <a:buNone/>
            </a:pPr>
            <a:endParaRPr lang="sv-SE" dirty="0"/>
          </a:p>
        </p:txBody>
      </p:sp>
      <p:pic>
        <p:nvPicPr>
          <p:cNvPr id="4" name="Bildobjekt 3" descr="npp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3" y="0"/>
            <a:ext cx="1371600" cy="1371600"/>
          </a:xfrm>
          <a:prstGeom prst="rect">
            <a:avLst/>
          </a:prstGeom>
        </p:spPr>
      </p:pic>
      <p:pic>
        <p:nvPicPr>
          <p:cNvPr id="5" name="Bildobjekt 4" descr="61158_umu_webb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3378" y="19050"/>
            <a:ext cx="1670622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71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Schedule (to end of Project) 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7739570"/>
              </p:ext>
            </p:extLst>
          </p:nvPr>
        </p:nvGraphicFramePr>
        <p:xfrm>
          <a:off x="712788" y="3011488"/>
          <a:ext cx="7716840" cy="3792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356"/>
                <a:gridCol w="410198"/>
                <a:gridCol w="512814"/>
                <a:gridCol w="514456"/>
                <a:gridCol w="514456"/>
                <a:gridCol w="514456"/>
                <a:gridCol w="514456"/>
                <a:gridCol w="514456"/>
                <a:gridCol w="514456"/>
                <a:gridCol w="514456"/>
                <a:gridCol w="514456"/>
                <a:gridCol w="514456"/>
                <a:gridCol w="514456"/>
                <a:gridCol w="514456"/>
                <a:gridCol w="514456"/>
              </a:tblGrid>
              <a:tr h="370840"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Action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-13</a:t>
                      </a:r>
                    </a:p>
                    <a:p>
                      <a:r>
                        <a:rPr lang="en-IE" sz="900" dirty="0" smtClean="0"/>
                        <a:t>J-F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M-A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M-J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J-A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S-O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N-D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-14</a:t>
                      </a:r>
                    </a:p>
                    <a:p>
                      <a:r>
                        <a:rPr lang="en-IE" sz="900" dirty="0" smtClean="0"/>
                        <a:t>J-F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M-A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M-J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J-A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S-O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N-D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900" dirty="0"/>
                    </a:p>
                  </a:txBody>
                  <a:tcPr/>
                </a:tc>
              </a:tr>
              <a:tr h="454734">
                <a:tc>
                  <a:txBody>
                    <a:bodyPr/>
                    <a:lstStyle/>
                    <a:p>
                      <a:r>
                        <a:rPr lang="en-IE" dirty="0" smtClean="0"/>
                        <a:t>1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2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3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4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5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6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1967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Cost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3518880"/>
              </p:ext>
            </p:extLst>
          </p:nvPr>
        </p:nvGraphicFramePr>
        <p:xfrm>
          <a:off x="712788" y="3011488"/>
          <a:ext cx="7716843" cy="376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427"/>
                <a:gridCol w="779878"/>
                <a:gridCol w="777668"/>
                <a:gridCol w="820396"/>
                <a:gridCol w="752030"/>
                <a:gridCol w="794759"/>
                <a:gridCol w="709301"/>
                <a:gridCol w="863125"/>
                <a:gridCol w="1362259"/>
              </a:tblGrid>
              <a:tr h="370840">
                <a:tc>
                  <a:txBody>
                    <a:bodyPr/>
                    <a:lstStyle/>
                    <a:p>
                      <a:r>
                        <a:rPr lang="en-IE" sz="1100" dirty="0" smtClean="0"/>
                        <a:t>partners</a:t>
                      </a:r>
                      <a:endParaRPr lang="en-I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P1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P2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P3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P4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P5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P6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P7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1100" dirty="0" smtClean="0"/>
                        <a:t>Action 1</a:t>
                      </a:r>
                      <a:endParaRPr lang="en-I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6 000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1000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1000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1000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dirty="0" smtClean="0"/>
                        <a:t>Action 2</a:t>
                      </a:r>
                    </a:p>
                    <a:p>
                      <a:endParaRPr lang="en-I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4 000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1000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1000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1000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1100" dirty="0" smtClean="0"/>
                        <a:t>Action 3</a:t>
                      </a:r>
                      <a:endParaRPr lang="en-I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4 000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2000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2000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2000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dirty="0" smtClean="0"/>
                        <a:t>Action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2 000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2000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2000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2000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1100" dirty="0" smtClean="0"/>
                        <a:t>Action 5</a:t>
                      </a:r>
                      <a:endParaRPr lang="en-I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3 000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3000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3000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3000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3000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3000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3000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dirty="0" smtClean="0"/>
                        <a:t>Action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9 000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3000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3000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3000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3000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3000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dirty="0" smtClean="0"/>
                        <a:t>3000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dirty="0" smtClean="0"/>
                        <a:t>100 000</a:t>
                      </a:r>
                      <a:endParaRPr lang="en-I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5262435"/>
      </p:ext>
    </p:extLst>
  </p:cSld>
  <p:clrMapOvr>
    <a:masterClrMapping/>
  </p:clrMapOvr>
</p:sld>
</file>

<file path=ppt/theme/theme1.xml><?xml version="1.0" encoding="utf-8"?>
<a:theme xmlns:a="http://schemas.openxmlformats.org/drawingml/2006/main" name="Himmel">
  <a:themeElements>
    <a:clrScheme name="Himmel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Himmel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Himmel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Himmel.thmx</Template>
  <TotalTime>448</TotalTime>
  <Words>265</Words>
  <Application>Microsoft Office PowerPoint</Application>
  <PresentationFormat>Bildspel på skärmen (4:3)</PresentationFormat>
  <Paragraphs>156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7" baseType="lpstr">
      <vt:lpstr>Himmel</vt:lpstr>
      <vt:lpstr>Work package 7 </vt:lpstr>
      <vt:lpstr>Objectives of the WP</vt:lpstr>
      <vt:lpstr>Action by Co-ordinators</vt:lpstr>
      <vt:lpstr>Actions by Paterners</vt:lpstr>
      <vt:lpstr>Schedule (to end of Project) </vt:lpstr>
      <vt:lpstr>Cost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package 7</dc:title>
  <dc:creator>admin</dc:creator>
  <cp:lastModifiedBy>Thomas Olofsson</cp:lastModifiedBy>
  <cp:revision>18</cp:revision>
  <cp:lastPrinted>2012-11-05T15:57:43Z</cp:lastPrinted>
  <dcterms:created xsi:type="dcterms:W3CDTF">2011-06-06T22:44:04Z</dcterms:created>
  <dcterms:modified xsi:type="dcterms:W3CDTF">2012-11-05T21:36:08Z</dcterms:modified>
</cp:coreProperties>
</file>